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06" d="100"/>
          <a:sy n="10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err="1" smtClean="0"/>
              <a:t>Monetary</a:t>
            </a:r>
            <a:r>
              <a:rPr lang="is-IS" sz="3000" dirty="0" smtClean="0"/>
              <a:t> Bulletin </a:t>
            </a:r>
            <a:r>
              <a:rPr lang="is-IS" sz="3000" dirty="0" smtClean="0"/>
              <a:t>2010/4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984900" cy="1728688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err="1" smtClean="0"/>
              <a:t>charts</a:t>
            </a:r>
            <a:r>
              <a:rPr lang="is-IS" dirty="0" smtClean="0"/>
              <a:t> </a:t>
            </a:r>
            <a:r>
              <a:rPr lang="is-IS" dirty="0" err="1" smtClean="0"/>
              <a:t>from</a:t>
            </a:r>
            <a:r>
              <a:rPr lang="is-IS" dirty="0" smtClean="0"/>
              <a:t> </a:t>
            </a:r>
            <a:r>
              <a:rPr lang="is-IS" dirty="0" err="1" smtClean="0"/>
              <a:t>Table</a:t>
            </a:r>
            <a:r>
              <a:rPr lang="is-IS" dirty="0" err="1" smtClean="0"/>
              <a:t>s</a:t>
            </a:r>
            <a:r>
              <a:rPr lang="is-IS" dirty="0" smtClean="0"/>
              <a:t> and </a:t>
            </a:r>
            <a:r>
              <a:rPr lang="is-IS" dirty="0" err="1" smtClean="0"/>
              <a:t>charts</a:t>
            </a:r>
            <a:endParaRPr lang="is-I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9218" name="Picture 2" descr="X:\Monetary Bulletin\2010\MB 2010#4\PNG_Allt ritið\MB104_vid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616" y="1138797"/>
            <a:ext cx="4071792" cy="508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42" name="Picture 2" descr="X:\Monetary Bulletin\2010\MB 2010#4\PNG_Allt ritið\MB104_vid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063" y="742950"/>
            <a:ext cx="4078287" cy="5370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1266" name="Picture 2" descr="X:\Monetary Bulletin\2010\MB 2010#4\PNG_Allt ritið\MB104_vid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718" y="908050"/>
            <a:ext cx="4051589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2290" name="Picture 2" descr="X:\Monetary Bulletin\2010\MB 2010#4\PNG_Allt ritið\MB104_vid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091" y="1123558"/>
            <a:ext cx="4138842" cy="511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3314" name="Picture 2" descr="X:\Monetary Bulletin\2010\MB 2010#4\PNG_Allt ritið\MB104_vid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314" y="1129653"/>
            <a:ext cx="4876397" cy="510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4338" name="Picture 2" descr="X:\Monetary Bulletin\2010\MB 2010#4\PNG_Allt ritið\MB104_vid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998" y="1233277"/>
            <a:ext cx="4023028" cy="4894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5362" name="Picture 2" descr="X:\Monetary Bulletin\2010\MB 2010#4\PNG_Allt ritið\MB104_vid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1090033"/>
            <a:ext cx="4083983" cy="5181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6386" name="Picture 2" descr="X:\Monetary Bulletin\2010\MB 2010#4\PNG_Allt ritið\MB104_vid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934" y="949836"/>
            <a:ext cx="4797156" cy="5461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7410" name="Picture 2" descr="X:\Monetary Bulletin\2010\MB 2010#4\PNG_Allt ritið\MB104_vid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941" y="1605102"/>
            <a:ext cx="6711142" cy="415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8434" name="Picture 2" descr="X:\Monetary Bulletin\2010\MB 2010#4\PNG_Allt ritið\MB104_vid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730060"/>
            <a:ext cx="4065696" cy="390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3" name="Content Placeholder 2" descr="X:\Monetary Bulletin\2010\MB 2010#4\PNG_Allt ritið\MB104_vid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760" y="1739203"/>
            <a:ext cx="4053505" cy="3882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9458" name="Picture 2" descr="X:\Monetary Bulletin\2010\MB 2010#4\PNG_Allt ritið\MB104_vid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423" y="1205847"/>
            <a:ext cx="4224179" cy="4949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0482" name="Picture 2" descr="X:\Monetary Bulletin\2010\MB 2010#4\PNG_Allt ritið\MB104_vid-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046" y="995553"/>
            <a:ext cx="4016932" cy="537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1506" name="Picture 2" descr="X:\Monetary Bulletin\2010\MB 2010#4\PNG_Allt ritið\MB104_vid-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854" y="908050"/>
            <a:ext cx="3589316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2530" name="Picture 2" descr="X:\Monetary Bulletin\2010\MB 2010#4\PNG_Allt ritið\MB104_vid-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09" y="1090033"/>
            <a:ext cx="4864206" cy="5181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3554" name="Picture 2" descr="X:\Monetary Bulletin\2010\MB 2010#4\PNG_Allt ritið\MB104_vid-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656" y="995553"/>
            <a:ext cx="4449712" cy="537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4578" name="Picture 2" descr="X:\Monetary Bulletin\2010\MB 2010#4\PNG_Allt ritið\MB104_vid-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548" y="908050"/>
            <a:ext cx="4269929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5602" name="Picture 2" descr="X:\Monetary Bulletin\2010\MB 2010#4\PNG_Allt ritið\MB104_vid-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252" y="908050"/>
            <a:ext cx="3888521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6626" name="Picture 2" descr="X:\Monetary Bulletin\2010\MB 2010#4\PNG_Allt ritið\MB104_vid-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5844" y="908050"/>
            <a:ext cx="4145337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7650" name="Picture 2" descr="X:\Monetary Bulletin\2010\MB 2010#4\PNG_Allt ritið\MB104_vid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104" y="1035173"/>
            <a:ext cx="5796817" cy="5290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050" name="Picture 2" descr="X:\Monetary Bulletin\2010\MB 2010#4\PNG_Allt ritið\MB104_vid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510622"/>
            <a:ext cx="4090078" cy="4339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3074" name="Picture 2" descr="X:\Monetary Bulletin\2010\MB 2010#4\PNG_Allt ritið\MB104_vid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958980"/>
            <a:ext cx="4083983" cy="5443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4098" name="Picture 2" descr="X:\Monetary Bulletin\2010\MB 2010#4\PNG_Allt ritið\MB104_vid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088" y="1041269"/>
            <a:ext cx="4266848" cy="527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5122" name="Picture 2" descr="X:\Monetary Bulletin\2010\MB 2010#4\PNG_Allt ritið\MB104_vid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659962"/>
            <a:ext cx="4065696" cy="4041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6146" name="Picture 2" descr="X:\Monetary Bulletin\2010\MB 2010#4\PNG_Allt ritið\MB104_vid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0202" y="989457"/>
            <a:ext cx="5656621" cy="5382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7170" name="Picture 2" descr="X:\Monetary Bulletin\2010\MB 2010#4\PNG_Allt ritið\MB104_vid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030" y="1184513"/>
            <a:ext cx="4784965" cy="4992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8194" name="Picture 2" descr="X:\Monetary Bulletin\2010\MB 2010#4\PNG_Allt ritið\MB104_vid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1678248"/>
            <a:ext cx="4083983" cy="4004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7657</TotalTime>
  <Words>91</Words>
  <Application>Microsoft Office PowerPoint</Application>
  <PresentationFormat>On-screen Show (4:3)</PresentationFormat>
  <Paragraphs>30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Monetary Bulletin 2010/4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Helga Guðmundsdóttir</cp:lastModifiedBy>
  <cp:revision>141</cp:revision>
  <dcterms:created xsi:type="dcterms:W3CDTF">2006-03-23T10:35:51Z</dcterms:created>
  <dcterms:modified xsi:type="dcterms:W3CDTF">2010-11-10T16:56:42Z</dcterms:modified>
</cp:coreProperties>
</file>