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762" r:id="rId3"/>
    <p:sldId id="769" r:id="rId4"/>
    <p:sldId id="770" r:id="rId5"/>
    <p:sldId id="771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785" r:id="rId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Monetary Bulletin 2023/3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on a black background&#10;&#10;Description automatically generated">
            <a:extLst>
              <a:ext uri="{FF2B5EF4-FFF2-40B4-BE49-F238E27FC236}">
                <a16:creationId xmlns:a16="http://schemas.microsoft.com/office/drawing/2014/main" id="{E60618CD-C960-B76B-0DE9-7563B396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9" y="723894"/>
            <a:ext cx="4858522" cy="5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4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5CB30B7-022A-DB0F-886A-3A307B161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617214"/>
            <a:ext cx="5148082" cy="56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company's growth&#10;&#10;Description automatically generated with medium confidence">
            <a:extLst>
              <a:ext uri="{FF2B5EF4-FFF2-40B4-BE49-F238E27FC236}">
                <a16:creationId xmlns:a16="http://schemas.microsoft.com/office/drawing/2014/main" id="{3E460E45-BA7E-72B5-7A8A-746EA110A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1001263"/>
            <a:ext cx="5087122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n a black background&#10;&#10;Description automatically generated">
            <a:extLst>
              <a:ext uri="{FF2B5EF4-FFF2-40B4-BE49-F238E27FC236}">
                <a16:creationId xmlns:a16="http://schemas.microsoft.com/office/drawing/2014/main" id="{1D8DEE90-23CC-5C6B-2884-5CA1B96A3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06190"/>
            <a:ext cx="5148082" cy="52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 and numbers&#10;&#10;Description automatically generated">
            <a:extLst>
              <a:ext uri="{FF2B5EF4-FFF2-40B4-BE49-F238E27FC236}">
                <a16:creationId xmlns:a16="http://schemas.microsoft.com/office/drawing/2014/main" id="{7F2FFFA6-B459-7C8E-C292-4D0CBFD7D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743706"/>
            <a:ext cx="5026162" cy="53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85E63552-D1EB-F126-F5E2-C3FFFB009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96818"/>
            <a:ext cx="5007874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growth and decline&#10;&#10;Description automatically generated with medium confidence">
            <a:extLst>
              <a:ext uri="{FF2B5EF4-FFF2-40B4-BE49-F238E27FC236}">
                <a16:creationId xmlns:a16="http://schemas.microsoft.com/office/drawing/2014/main" id="{D2E46573-8E0E-1E83-5CD8-1EF3ADC50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989071"/>
            <a:ext cx="5017018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9E24DDA-B4E9-3B3F-11C7-CE18F035C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115563"/>
            <a:ext cx="5023114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AB1BC47-E0D2-7200-5C9D-C341E238B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813810"/>
            <a:ext cx="5007874" cy="52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decline&#10;&#10;Description automatically generated with medium confidence">
            <a:extLst>
              <a:ext uri="{FF2B5EF4-FFF2-40B4-BE49-F238E27FC236}">
                <a16:creationId xmlns:a16="http://schemas.microsoft.com/office/drawing/2014/main" id="{70947684-A856-868B-8FD8-D5E10D381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99" y="949447"/>
            <a:ext cx="5117602" cy="49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growth in iceland&#10;&#10;Description automatically generated">
            <a:extLst>
              <a:ext uri="{FF2B5EF4-FFF2-40B4-BE49-F238E27FC236}">
                <a16:creationId xmlns:a16="http://schemas.microsoft.com/office/drawing/2014/main" id="{838F6D03-9C4B-3215-AE5E-7CCB153F5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35" y="1120135"/>
            <a:ext cx="5074930" cy="46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the global inflation&#10;&#10;Description automatically generated">
            <a:extLst>
              <a:ext uri="{FF2B5EF4-FFF2-40B4-BE49-F238E27FC236}">
                <a16:creationId xmlns:a16="http://schemas.microsoft.com/office/drawing/2014/main" id="{C03CF1C9-8AEE-69EB-864C-DA2D04B68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1117087"/>
            <a:ext cx="5017018" cy="4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DAA4C120-138B-C31B-888C-7F6E68238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694938"/>
            <a:ext cx="5017018" cy="54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stock market&#10;&#10;Description automatically generated">
            <a:extLst>
              <a:ext uri="{FF2B5EF4-FFF2-40B4-BE49-F238E27FC236}">
                <a16:creationId xmlns:a16="http://schemas.microsoft.com/office/drawing/2014/main" id="{B9460464-CDE2-F088-C789-6BF732365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1" y="1304539"/>
            <a:ext cx="5032258" cy="42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6ED4D485-305E-B1A1-931A-572E819F8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897631"/>
            <a:ext cx="5084074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house price&#10;&#10;Description automatically generated">
            <a:extLst>
              <a:ext uri="{FF2B5EF4-FFF2-40B4-BE49-F238E27FC236}">
                <a16:creationId xmlns:a16="http://schemas.microsoft.com/office/drawing/2014/main" id="{0E0CB2DB-FE1F-EADD-893E-15F29BF98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0" y="915919"/>
            <a:ext cx="5291339" cy="50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n a black background&#10;&#10;Description automatically generated">
            <a:extLst>
              <a:ext uri="{FF2B5EF4-FFF2-40B4-BE49-F238E27FC236}">
                <a16:creationId xmlns:a16="http://schemas.microsoft.com/office/drawing/2014/main" id="{8951B2C9-6D8D-F50A-3469-A0A1B2EA2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873247"/>
            <a:ext cx="5166371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on a black background&#10;&#10;Description automatically generated">
            <a:extLst>
              <a:ext uri="{FF2B5EF4-FFF2-40B4-BE49-F238E27FC236}">
                <a16:creationId xmlns:a16="http://schemas.microsoft.com/office/drawing/2014/main" id="{D93F02A6-FAE7-1D66-AA33-CB5448788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844290"/>
            <a:ext cx="5102362" cy="51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61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157</TotalTime>
  <Words>4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Tómas Dan Halldórsson</cp:lastModifiedBy>
  <cp:revision>40</cp:revision>
  <dcterms:created xsi:type="dcterms:W3CDTF">2018-11-06T17:53:57Z</dcterms:created>
  <dcterms:modified xsi:type="dcterms:W3CDTF">2023-08-22T13:48:42Z</dcterms:modified>
</cp:coreProperties>
</file>