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4584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81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33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7609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7214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8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22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102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391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314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97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03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4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8.2.2022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35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Monetary Bulletin 2022/1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599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03" y="975355"/>
            <a:ext cx="4901194" cy="49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95" y="821430"/>
            <a:ext cx="5105410" cy="52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0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59" y="699510"/>
            <a:ext cx="4919482" cy="54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2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79" y="1324351"/>
            <a:ext cx="5056642" cy="420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4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67" y="1232911"/>
            <a:ext cx="5020066" cy="439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1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66" y="809238"/>
            <a:ext cx="5324867" cy="52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0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15" y="992119"/>
            <a:ext cx="4937770" cy="48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810762"/>
            <a:ext cx="4995682" cy="523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5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7" y="976879"/>
            <a:ext cx="5065786" cy="49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40881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Myndir_i_Peningamal_2018_2</Template>
  <TotalTime>120</TotalTime>
  <Words>4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2018-11-06T17:53:57Z</dcterms:created>
  <dcterms:modified xsi:type="dcterms:W3CDTF">2022-02-08T11:00:28Z</dcterms:modified>
</cp:coreProperties>
</file>