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3" r:id="rId3"/>
    <p:sldId id="594" r:id="rId4"/>
    <p:sldId id="684" r:id="rId5"/>
    <p:sldId id="685" r:id="rId6"/>
    <p:sldId id="686" r:id="rId7"/>
    <p:sldId id="687" r:id="rId8"/>
    <p:sldId id="688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696" r:id="rId17"/>
    <p:sldId id="697" r:id="rId18"/>
    <p:sldId id="698" r:id="rId19"/>
    <p:sldId id="354" r:id="rId20"/>
    <p:sldId id="631" r:id="rId21"/>
    <p:sldId id="699" r:id="rId22"/>
    <p:sldId id="700" r:id="rId23"/>
    <p:sldId id="701" r:id="rId24"/>
    <p:sldId id="702" r:id="rId25"/>
    <p:sldId id="703" r:id="rId26"/>
    <p:sldId id="704" r:id="rId27"/>
    <p:sldId id="705" r:id="rId28"/>
    <p:sldId id="706" r:id="rId29"/>
    <p:sldId id="707" r:id="rId30"/>
    <p:sldId id="708" r:id="rId31"/>
    <p:sldId id="709" r:id="rId32"/>
    <p:sldId id="710" r:id="rId33"/>
    <p:sldId id="355" r:id="rId34"/>
    <p:sldId id="607" r:id="rId35"/>
    <p:sldId id="711" r:id="rId36"/>
    <p:sldId id="712" r:id="rId37"/>
    <p:sldId id="713" r:id="rId38"/>
    <p:sldId id="714" r:id="rId39"/>
    <p:sldId id="715" r:id="rId40"/>
    <p:sldId id="716" r:id="rId41"/>
    <p:sldId id="717" r:id="rId42"/>
    <p:sldId id="718" r:id="rId43"/>
    <p:sldId id="719" r:id="rId44"/>
    <p:sldId id="720" r:id="rId45"/>
    <p:sldId id="721" r:id="rId46"/>
    <p:sldId id="722" r:id="rId47"/>
    <p:sldId id="723" r:id="rId48"/>
    <p:sldId id="724" r:id="rId49"/>
    <p:sldId id="725" r:id="rId50"/>
    <p:sldId id="726" r:id="rId51"/>
    <p:sldId id="727" r:id="rId52"/>
    <p:sldId id="728" r:id="rId53"/>
    <p:sldId id="356" r:id="rId54"/>
    <p:sldId id="645" r:id="rId55"/>
    <p:sldId id="729" r:id="rId56"/>
    <p:sldId id="730" r:id="rId57"/>
    <p:sldId id="731" r:id="rId58"/>
    <p:sldId id="732" r:id="rId59"/>
    <p:sldId id="733" r:id="rId60"/>
    <p:sldId id="734" r:id="rId61"/>
    <p:sldId id="735" r:id="rId62"/>
    <p:sldId id="357" r:id="rId63"/>
    <p:sldId id="652" r:id="rId64"/>
    <p:sldId id="736" r:id="rId65"/>
    <p:sldId id="737" r:id="rId66"/>
    <p:sldId id="738" r:id="rId67"/>
    <p:sldId id="739" r:id="rId68"/>
    <p:sldId id="740" r:id="rId69"/>
    <p:sldId id="741" r:id="rId70"/>
    <p:sldId id="742" r:id="rId71"/>
    <p:sldId id="743" r:id="rId72"/>
    <p:sldId id="744" r:id="rId73"/>
    <p:sldId id="745" r:id="rId74"/>
    <p:sldId id="358" r:id="rId75"/>
    <p:sldId id="471" r:id="rId76"/>
    <p:sldId id="472" r:id="rId77"/>
    <p:sldId id="473" r:id="rId78"/>
    <p:sldId id="474" r:id="rId79"/>
    <p:sldId id="359" r:id="rId80"/>
    <p:sldId id="659" r:id="rId81"/>
    <p:sldId id="660" r:id="rId82"/>
    <p:sldId id="661" r:id="rId83"/>
    <p:sldId id="662" r:id="rId84"/>
    <p:sldId id="663" r:id="rId85"/>
    <p:sldId id="360" r:id="rId86"/>
    <p:sldId id="666" r:id="rId87"/>
    <p:sldId id="746" r:id="rId88"/>
    <p:sldId id="747" r:id="rId89"/>
    <p:sldId id="748" r:id="rId90"/>
    <p:sldId id="749" r:id="rId91"/>
    <p:sldId id="750" r:id="rId92"/>
    <p:sldId id="751" r:id="rId93"/>
    <p:sldId id="752" r:id="rId94"/>
    <p:sldId id="753" r:id="rId95"/>
    <p:sldId id="754" r:id="rId96"/>
    <p:sldId id="361" r:id="rId97"/>
    <p:sldId id="760" r:id="rId98"/>
    <p:sldId id="670" r:id="rId99"/>
    <p:sldId id="755" r:id="rId100"/>
    <p:sldId id="756" r:id="rId101"/>
    <p:sldId id="757" r:id="rId102"/>
    <p:sldId id="758" r:id="rId103"/>
    <p:sldId id="759" r:id="rId104"/>
    <p:sldId id="680" r:id="rId105"/>
    <p:sldId id="681" r:id="rId106"/>
    <p:sldId id="682" r:id="rId107"/>
    <p:sldId id="683" r:id="rId108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19.5.2021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Monetary</a:t>
            </a:r>
            <a:r>
              <a:rPr lang="is-IS" dirty="0" smtClean="0"/>
              <a:t> Bulletin 2021/2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749802"/>
            <a:ext cx="5062738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655314"/>
            <a:ext cx="5010922" cy="55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1004311"/>
            <a:ext cx="5105410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202431"/>
            <a:ext cx="5020066" cy="44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Appendix 1 Snapshots of domestic and </a:t>
            </a:r>
            <a:r>
              <a:rPr lang="en-US" dirty="0" smtClean="0"/>
              <a:t>foreign economic </a:t>
            </a:r>
            <a:r>
              <a:rPr lang="en-US" dirty="0"/>
              <a:t>activity in the midst of a global pandemic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7273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0" y="860233"/>
            <a:ext cx="11234474" cy="4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2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54" y="817442"/>
            <a:ext cx="10044000" cy="54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6" y="705957"/>
            <a:ext cx="1046266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1051555"/>
            <a:ext cx="4992634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269487"/>
            <a:ext cx="5123698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848863"/>
            <a:ext cx="5120650" cy="51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38" y="772662"/>
            <a:ext cx="5163323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117087"/>
            <a:ext cx="5032258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1014979"/>
            <a:ext cx="5038354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1130803"/>
            <a:ext cx="5178563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475228"/>
            <a:ext cx="5074930" cy="39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8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 smtClean="0"/>
              <a:t>II </a:t>
            </a:r>
            <a:r>
              <a:rPr lang="is-IS" dirty="0" err="1" smtClean="0"/>
              <a:t>Monetary</a:t>
            </a:r>
            <a:r>
              <a:rPr lang="is-IS" dirty="0" smtClean="0"/>
              <a:t> </a:t>
            </a:r>
            <a:r>
              <a:rPr lang="is-IS" dirty="0" err="1" smtClean="0"/>
              <a:t>policy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domestic</a:t>
            </a:r>
            <a:r>
              <a:rPr lang="is-IS" dirty="0" smtClean="0"/>
              <a:t> </a:t>
            </a:r>
            <a:r>
              <a:rPr lang="is-IS" dirty="0" err="1" smtClean="0"/>
              <a:t>financial</a:t>
            </a:r>
            <a:r>
              <a:rPr lang="is-IS" dirty="0" smtClean="0"/>
              <a:t> markets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 </a:t>
            </a:r>
            <a:r>
              <a:rPr lang="is-IS" dirty="0" err="1" smtClean="0"/>
              <a:t>The</a:t>
            </a:r>
            <a:r>
              <a:rPr lang="is-IS" dirty="0" smtClean="0"/>
              <a:t> </a:t>
            </a:r>
            <a:r>
              <a:rPr lang="is-IS" dirty="0" err="1" smtClean="0"/>
              <a:t>global</a:t>
            </a:r>
            <a:r>
              <a:rPr lang="is-IS" dirty="0" smtClean="0"/>
              <a:t> </a:t>
            </a:r>
            <a:r>
              <a:rPr lang="is-IS" dirty="0" err="1" smtClean="0"/>
              <a:t>economy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terms</a:t>
            </a:r>
            <a:r>
              <a:rPr lang="is-IS" dirty="0" smtClean="0"/>
              <a:t> of </a:t>
            </a:r>
            <a:r>
              <a:rPr lang="is-IS" dirty="0" err="1" smtClean="0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982975"/>
            <a:ext cx="499263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92474"/>
            <a:ext cx="5145034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363976"/>
            <a:ext cx="5029210" cy="41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1121659"/>
            <a:ext cx="5135890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940303"/>
            <a:ext cx="5169419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925063"/>
            <a:ext cx="5126746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077463"/>
            <a:ext cx="5032258" cy="4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1013455"/>
            <a:ext cx="5007874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918967"/>
            <a:ext cx="5151130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696462"/>
            <a:ext cx="5041402" cy="54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165855"/>
            <a:ext cx="5032258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25063"/>
            <a:ext cx="5047498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III </a:t>
            </a:r>
            <a:r>
              <a:rPr lang="is-IS" dirty="0" err="1" smtClean="0"/>
              <a:t>Demand</a:t>
            </a:r>
            <a:r>
              <a:rPr lang="is-IS" dirty="0" smtClean="0"/>
              <a:t> </a:t>
            </a:r>
            <a:r>
              <a:rPr lang="is-IS" dirty="0" err="1" smtClean="0"/>
              <a:t>and</a:t>
            </a:r>
            <a:r>
              <a:rPr lang="is-IS" dirty="0" smtClean="0"/>
              <a:t> GDP </a:t>
            </a:r>
            <a:r>
              <a:rPr lang="is-IS" dirty="0" err="1" smtClean="0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691890"/>
            <a:ext cx="5099314" cy="54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797046"/>
            <a:ext cx="5090170" cy="52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664458"/>
            <a:ext cx="5111506" cy="55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385312"/>
            <a:ext cx="5090170" cy="40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1126231"/>
            <a:ext cx="5148082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008883"/>
            <a:ext cx="5081026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0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46" y="908299"/>
            <a:ext cx="5187707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731514"/>
            <a:ext cx="5148082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83915"/>
            <a:ext cx="5084074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845814"/>
            <a:ext cx="4998730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1136899"/>
            <a:ext cx="5175515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0" y="908299"/>
            <a:ext cx="5215139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1136899"/>
            <a:ext cx="5175515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78403"/>
            <a:ext cx="5148082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864103"/>
            <a:ext cx="5148082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82" y="813810"/>
            <a:ext cx="5297435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3" y="1135375"/>
            <a:ext cx="5129794" cy="45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915919"/>
            <a:ext cx="5202947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566" y="890011"/>
            <a:ext cx="5324867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142995"/>
            <a:ext cx="5035306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IV </a:t>
            </a:r>
            <a:r>
              <a:rPr lang="is-IS" dirty="0" err="1" smtClean="0"/>
              <a:t>Labour</a:t>
            </a:r>
            <a:r>
              <a:rPr lang="is-IS" dirty="0" smtClean="0"/>
              <a:t> market </a:t>
            </a:r>
            <a:r>
              <a:rPr lang="is-IS" dirty="0" err="1" smtClean="0"/>
              <a:t>and</a:t>
            </a:r>
            <a:r>
              <a:rPr lang="is-IS" dirty="0" smtClean="0"/>
              <a:t> </a:t>
            </a:r>
            <a:r>
              <a:rPr lang="is-IS" dirty="0" err="1" smtClean="0"/>
              <a:t>factor</a:t>
            </a:r>
            <a:r>
              <a:rPr lang="is-IS" dirty="0" smtClean="0"/>
              <a:t> </a:t>
            </a:r>
            <a:r>
              <a:rPr lang="is-IS" dirty="0" err="1" smtClean="0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693414"/>
            <a:ext cx="5081026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569970"/>
            <a:ext cx="5114554" cy="5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734562"/>
            <a:ext cx="5202947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74" y="1004311"/>
            <a:ext cx="5196851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007359"/>
            <a:ext cx="5074930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943351"/>
            <a:ext cx="5026162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82975"/>
            <a:ext cx="5093218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723894"/>
            <a:ext cx="5090170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47796"/>
            <a:ext cx="4995682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 smtClean="0"/>
              <a:t>V </a:t>
            </a:r>
            <a:r>
              <a:rPr lang="is-IS" dirty="0" err="1" smtClean="0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022599"/>
            <a:ext cx="5050546" cy="4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203955"/>
            <a:ext cx="4995682" cy="44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687318"/>
            <a:ext cx="5026162" cy="54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35146"/>
            <a:ext cx="5090170" cy="51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830574"/>
            <a:ext cx="5135890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893059"/>
            <a:ext cx="5023114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013455"/>
            <a:ext cx="5123698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982975"/>
            <a:ext cx="500787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239007"/>
            <a:ext cx="5047498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783330"/>
            <a:ext cx="5151130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931159"/>
            <a:ext cx="4937770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55" y="688842"/>
            <a:ext cx="4983490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5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 smtClean="0"/>
              <a:t>Box 1 </a:t>
            </a:r>
            <a:r>
              <a:rPr lang="is-IS" dirty="0" err="1"/>
              <a:t>Alternative</a:t>
            </a:r>
            <a:r>
              <a:rPr lang="is-IS" dirty="0"/>
              <a:t> </a:t>
            </a:r>
            <a:r>
              <a:rPr lang="is-IS" dirty="0" err="1"/>
              <a:t>scenarios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uncertainties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084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38779"/>
            <a:ext cx="5020066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1" y="430823"/>
            <a:ext cx="8173533" cy="612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060699"/>
            <a:ext cx="5032258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053079"/>
            <a:ext cx="5062738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Box 2 </a:t>
            </a:r>
            <a:r>
              <a:rPr lang="en-US" dirty="0"/>
              <a:t>The economic contraction in the wake of the pandemic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354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004311"/>
            <a:ext cx="5081026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832098"/>
            <a:ext cx="5160274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025647"/>
            <a:ext cx="502921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304539"/>
            <a:ext cx="5017018" cy="4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Box 3 Why has Iceland’s growth potential slowed?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124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55" y="989071"/>
            <a:ext cx="4983490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4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1254247"/>
            <a:ext cx="4998730" cy="4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67" y="949447"/>
            <a:ext cx="5096266" cy="49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795522"/>
            <a:ext cx="4937770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255771"/>
            <a:ext cx="5032258" cy="43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5" y="783330"/>
            <a:ext cx="4998730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55" y="1114039"/>
            <a:ext cx="4983490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1114039"/>
            <a:ext cx="5004826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47" y="999739"/>
            <a:ext cx="4959106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694938"/>
            <a:ext cx="5102362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923539"/>
            <a:ext cx="5007874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Box 4 How rapidly will unemployment decline as the economy recovers?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3043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95" y="0"/>
            <a:ext cx="57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5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894583"/>
            <a:ext cx="5102362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357880"/>
            <a:ext cx="5126746" cy="41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133</TotalTime>
  <Words>86</Words>
  <Application>Microsoft Office PowerPoint</Application>
  <PresentationFormat>Widescreen</PresentationFormat>
  <Paragraphs>12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Sigrún Arna Hallgrímsdóttir</dc:creator>
  <cp:lastModifiedBy>SÍ Sigrún Arna Hallgrímsdóttir</cp:lastModifiedBy>
  <cp:revision>31</cp:revision>
  <dcterms:created xsi:type="dcterms:W3CDTF">2018-11-06T17:53:57Z</dcterms:created>
  <dcterms:modified xsi:type="dcterms:W3CDTF">2021-05-19T10:20:22Z</dcterms:modified>
</cp:coreProperties>
</file>