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8"/>
  </p:notesMasterIdLst>
  <p:sldIdLst>
    <p:sldId id="256" r:id="rId2"/>
    <p:sldId id="369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70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71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3" r:id="rId42"/>
    <p:sldId id="414" r:id="rId43"/>
    <p:sldId id="415" r:id="rId44"/>
    <p:sldId id="416" r:id="rId45"/>
    <p:sldId id="417" r:id="rId46"/>
    <p:sldId id="418" r:id="rId47"/>
    <p:sldId id="419" r:id="rId48"/>
    <p:sldId id="420" r:id="rId49"/>
    <p:sldId id="421" r:id="rId50"/>
    <p:sldId id="422" r:id="rId51"/>
    <p:sldId id="423" r:id="rId52"/>
    <p:sldId id="372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5" r:id="rId75"/>
    <p:sldId id="373" r:id="rId76"/>
    <p:sldId id="446" r:id="rId77"/>
    <p:sldId id="447" r:id="rId78"/>
    <p:sldId id="448" r:id="rId79"/>
    <p:sldId id="449" r:id="rId80"/>
    <p:sldId id="450" r:id="rId81"/>
    <p:sldId id="451" r:id="rId82"/>
    <p:sldId id="452" r:id="rId83"/>
    <p:sldId id="453" r:id="rId84"/>
    <p:sldId id="454" r:id="rId85"/>
    <p:sldId id="455" r:id="rId86"/>
    <p:sldId id="456" r:id="rId87"/>
    <p:sldId id="457" r:id="rId88"/>
    <p:sldId id="458" r:id="rId89"/>
    <p:sldId id="374" r:id="rId90"/>
    <p:sldId id="459" r:id="rId91"/>
    <p:sldId id="460" r:id="rId92"/>
    <p:sldId id="461" r:id="rId93"/>
    <p:sldId id="462" r:id="rId94"/>
    <p:sldId id="463" r:id="rId95"/>
    <p:sldId id="464" r:id="rId96"/>
    <p:sldId id="465" r:id="rId97"/>
    <p:sldId id="466" r:id="rId98"/>
    <p:sldId id="467" r:id="rId99"/>
    <p:sldId id="468" r:id="rId100"/>
    <p:sldId id="469" r:id="rId101"/>
    <p:sldId id="470" r:id="rId102"/>
    <p:sldId id="375" r:id="rId103"/>
    <p:sldId id="471" r:id="rId104"/>
    <p:sldId id="376" r:id="rId105"/>
    <p:sldId id="472" r:id="rId106"/>
    <p:sldId id="473" r:id="rId107"/>
    <p:sldId id="474" r:id="rId108"/>
    <p:sldId id="475" r:id="rId109"/>
    <p:sldId id="476" r:id="rId110"/>
    <p:sldId id="477" r:id="rId111"/>
    <p:sldId id="478" r:id="rId112"/>
    <p:sldId id="479" r:id="rId113"/>
    <p:sldId id="480" r:id="rId114"/>
    <p:sldId id="481" r:id="rId115"/>
    <p:sldId id="482" r:id="rId116"/>
    <p:sldId id="483" r:id="rId117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06197-358F-48D1-9100-A1424D51F1C3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C6118-16F3-4B50-A2D1-11C772729C4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664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016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895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052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704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369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081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93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590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300424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034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39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9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33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583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623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493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445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803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34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287A-0332-4F5A-8A71-8E6D6D1B8C95}" type="datetimeFigureOut">
              <a:rPr lang="is-IS" smtClean="0"/>
              <a:t>28.11.2016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14AF-6B9F-4745-BFD4-BC4EDE159ED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01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Monetary</a:t>
            </a:r>
            <a:r>
              <a:rPr lang="is-IS" dirty="0" smtClean="0"/>
              <a:t> Bulletin 2016/4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3000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88" y="685800"/>
            <a:ext cx="4518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3801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1_M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685800"/>
            <a:ext cx="4913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7689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1_M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685800"/>
            <a:ext cx="4329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24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2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685800"/>
            <a:ext cx="3817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8630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3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685800"/>
            <a:ext cx="4487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1556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685800"/>
            <a:ext cx="3981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4465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1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1326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85800"/>
            <a:ext cx="4875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4517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38" y="685800"/>
            <a:ext cx="53181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5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685800"/>
            <a:ext cx="4779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653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685800"/>
            <a:ext cx="40513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7537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38" y="685800"/>
            <a:ext cx="4149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0012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3" y="685800"/>
            <a:ext cx="4194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0712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267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2877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3_M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38" y="685800"/>
            <a:ext cx="4300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8044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8" y="508745"/>
            <a:ext cx="4492245" cy="58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3042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58" y="509126"/>
            <a:ext cx="4531867" cy="58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685800"/>
            <a:ext cx="4930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892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3" y="685800"/>
            <a:ext cx="4865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22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3" y="685800"/>
            <a:ext cx="5094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44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13" y="685800"/>
            <a:ext cx="4319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4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685800"/>
            <a:ext cx="4151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32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685800"/>
            <a:ext cx="5378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02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0" y="685800"/>
            <a:ext cx="4254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91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685800"/>
            <a:ext cx="4151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39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1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036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3" y="685800"/>
            <a:ext cx="5094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24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5" y="685800"/>
            <a:ext cx="4311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942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685800"/>
            <a:ext cx="4929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507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37" y="665855"/>
            <a:ext cx="4893545" cy="55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9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3" y="685800"/>
            <a:ext cx="4878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907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21" y="651188"/>
            <a:ext cx="4495809" cy="54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9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81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125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85800"/>
            <a:ext cx="4146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9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685800"/>
            <a:ext cx="4667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960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3" y="685800"/>
            <a:ext cx="4040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7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0" y="672921"/>
            <a:ext cx="4229834" cy="53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23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94" y="692771"/>
            <a:ext cx="5094736" cy="5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5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59" y="698680"/>
            <a:ext cx="4883180" cy="55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5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0" y="685800"/>
            <a:ext cx="4138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026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35" y="685800"/>
            <a:ext cx="4412392" cy="56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9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88" y="685800"/>
            <a:ext cx="4340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2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3" y="685800"/>
            <a:ext cx="5195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9919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5" y="685800"/>
            <a:ext cx="5097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70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3" y="685800"/>
            <a:ext cx="4664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95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36" y="656823"/>
            <a:ext cx="4593179" cy="535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2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63" y="685800"/>
            <a:ext cx="4206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160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685800"/>
            <a:ext cx="4421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37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685800"/>
            <a:ext cx="3630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953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706980"/>
            <a:ext cx="3977648" cy="54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6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29" y="685800"/>
            <a:ext cx="48055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47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685800"/>
            <a:ext cx="4811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469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3" y="685800"/>
            <a:ext cx="4586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6741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685800"/>
            <a:ext cx="3829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720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8" y="685800"/>
            <a:ext cx="3476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7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25" y="685800"/>
            <a:ext cx="4959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2395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3" y="685800"/>
            <a:ext cx="45862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305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29" y="664243"/>
            <a:ext cx="4200153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65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IV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779" y="711557"/>
            <a:ext cx="5332496" cy="5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09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685800"/>
            <a:ext cx="4505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589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3" y="685800"/>
            <a:ext cx="4497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09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047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685800"/>
            <a:ext cx="4805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849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8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977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88" y="685800"/>
            <a:ext cx="3652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6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685800"/>
            <a:ext cx="4889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1384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685800"/>
            <a:ext cx="4591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294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7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333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88" y="685800"/>
            <a:ext cx="5102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6511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685800"/>
            <a:ext cx="4929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572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5" y="685800"/>
            <a:ext cx="4106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442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75" y="685800"/>
            <a:ext cx="4056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056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63" y="685800"/>
            <a:ext cx="4738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3143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4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226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3" y="685800"/>
            <a:ext cx="4410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4716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63" y="685800"/>
            <a:ext cx="41544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7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685800"/>
            <a:ext cx="4557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1662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25" y="685800"/>
            <a:ext cx="4119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8542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588" y="685800"/>
            <a:ext cx="4060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0569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98" y="676268"/>
            <a:ext cx="4564085" cy="54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147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8" y="685800"/>
            <a:ext cx="4872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0039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V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685800"/>
            <a:ext cx="3998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7579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err="1" smtClean="0">
                <a:solidFill>
                  <a:schemeClr val="tx1"/>
                </a:solidFill>
              </a:rPr>
              <a:t>Chapter</a:t>
            </a:r>
            <a:r>
              <a:rPr lang="is-IS" sz="4000" dirty="0" smtClean="0">
                <a:solidFill>
                  <a:schemeClr val="tx1"/>
                </a:solidFill>
              </a:rPr>
              <a:t> 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685800"/>
            <a:ext cx="4295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7618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685800"/>
            <a:ext cx="3856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671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685800"/>
            <a:ext cx="4291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8438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685800"/>
            <a:ext cx="4619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51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685800"/>
            <a:ext cx="4546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9586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13" y="685800"/>
            <a:ext cx="3786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9583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685800"/>
            <a:ext cx="4294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758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3" y="685800"/>
            <a:ext cx="4587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0815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63" y="685800"/>
            <a:ext cx="3851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4838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38" y="685800"/>
            <a:ext cx="4759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081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685800"/>
            <a:ext cx="4217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4800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8" y="685800"/>
            <a:ext cx="4237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4030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63" y="685800"/>
            <a:ext cx="3902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7450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685800"/>
            <a:ext cx="4387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5505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err="1" smtClean="0">
                <a:solidFill>
                  <a:schemeClr val="bg1"/>
                </a:solidFill>
              </a:rPr>
              <a:t>Monetary</a:t>
            </a:r>
            <a:r>
              <a:rPr lang="is-IS" sz="4800" dirty="0" smtClean="0">
                <a:solidFill>
                  <a:schemeClr val="bg1"/>
                </a:solidFill>
              </a:rPr>
              <a:t> Bulletin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Box 1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685800"/>
            <a:ext cx="4754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8942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11" y="606977"/>
            <a:ext cx="4634360" cy="56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84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1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685800"/>
            <a:ext cx="4222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0647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18" y="598711"/>
            <a:ext cx="4873584" cy="56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553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16" y="649009"/>
            <a:ext cx="4169477" cy="54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903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1_M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5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4737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86" y="459555"/>
            <a:ext cx="4340361" cy="59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985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711558"/>
            <a:ext cx="4635545" cy="55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521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86" y="685800"/>
            <a:ext cx="669170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75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B164-R1_M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685800"/>
            <a:ext cx="4125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69835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75" y="607489"/>
            <a:ext cx="4637781" cy="56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366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2015_4_template</Template>
  <TotalTime>55</TotalTime>
  <Words>44</Words>
  <Application>Microsoft Office PowerPoint</Application>
  <PresentationFormat>Widescreen</PresentationFormat>
  <Paragraphs>26</Paragraphs>
  <Slides>116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0" baseType="lpstr">
      <vt:lpstr>Arial</vt:lpstr>
      <vt:lpstr>Calibri</vt:lpstr>
      <vt:lpstr>Calibri Light</vt:lpstr>
      <vt:lpstr>Myndir i Peningamál 2015_4_template</vt:lpstr>
      <vt:lpstr>Monetary Bulletin 2016/4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NEMESIS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Bulletin 2015/4</dc:title>
  <dc:creator>SÍ Elís Pétursson</dc:creator>
  <cp:lastModifiedBy>SÍ Elís Pétursson</cp:lastModifiedBy>
  <cp:revision>9</cp:revision>
  <dcterms:created xsi:type="dcterms:W3CDTF">2015-11-11T13:57:53Z</dcterms:created>
  <dcterms:modified xsi:type="dcterms:W3CDTF">2016-11-28T15:29:54Z</dcterms:modified>
</cp:coreProperties>
</file>