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366346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2950-2C34-48D1-99FF-E6DD731168B9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3A0C-3E6D-435B-94F9-949BA6AB41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232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2950-2C34-48D1-99FF-E6DD731168B9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3A0C-3E6D-435B-94F9-949BA6AB41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9704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87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60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2950-2C34-48D1-99FF-E6DD731168B9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3A0C-3E6D-435B-94F9-949BA6AB41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6991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2950-2C34-48D1-99FF-E6DD731168B9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3A0C-3E6D-435B-94F9-949BA6AB41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080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2950-2C34-48D1-99FF-E6DD731168B9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3A0C-3E6D-435B-94F9-949BA6AB41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7107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2950-2C34-48D1-99FF-E6DD731168B9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3A0C-3E6D-435B-94F9-949BA6AB41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483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2950-2C34-48D1-99FF-E6DD731168B9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3A0C-3E6D-435B-94F9-949BA6AB41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063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2950-2C34-48D1-99FF-E6DD731168B9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3A0C-3E6D-435B-94F9-949BA6AB41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8351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2950-2C34-48D1-99FF-E6DD731168B9}" type="datetimeFigureOut">
              <a:rPr lang="is-IS" smtClean="0"/>
              <a:t>25.8.2016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E3A0C-3E6D-435B-94F9-949BA6AB41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3598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2016/3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9029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685800"/>
            <a:ext cx="4164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3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50" y="685800"/>
            <a:ext cx="3797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72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62" y="658639"/>
            <a:ext cx="557515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7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685800"/>
            <a:ext cx="3835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18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685800"/>
            <a:ext cx="4622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11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8" y="685800"/>
            <a:ext cx="4111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32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88" y="685800"/>
            <a:ext cx="4795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36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685800"/>
            <a:ext cx="4846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30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685800"/>
            <a:ext cx="4278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85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685800"/>
            <a:ext cx="3938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38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05" y="780237"/>
            <a:ext cx="4108364" cy="53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4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685800"/>
            <a:ext cx="4316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44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685800"/>
            <a:ext cx="4284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030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25" y="685800"/>
            <a:ext cx="3992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616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38" y="685800"/>
            <a:ext cx="3946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610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8" y="685800"/>
            <a:ext cx="4376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23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63" y="685800"/>
            <a:ext cx="4052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188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3" y="685800"/>
            <a:ext cx="4600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633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685800"/>
            <a:ext cx="4897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496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75" y="685800"/>
            <a:ext cx="4870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230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685800"/>
            <a:ext cx="5130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50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685800"/>
            <a:ext cx="4556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43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38" y="685800"/>
            <a:ext cx="4681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319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685800"/>
            <a:ext cx="4246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59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5" y="685800"/>
            <a:ext cx="4411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99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0" y="685800"/>
            <a:ext cx="4887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20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685800"/>
            <a:ext cx="3998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19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63" y="685800"/>
            <a:ext cx="4230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15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685800"/>
            <a:ext cx="4381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20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3-M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8" y="685800"/>
            <a:ext cx="4770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694334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6_2_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i Peningamál 2016_2_template</Template>
  <TotalTime>4</TotalTime>
  <Words>4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Myndir i Peningamál 2016_2_template</vt:lpstr>
      <vt:lpstr>Monetary Bulletin 2016/3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Monetary Bulletin 2016/3</dc:title>
  <dc:creator>SÍ Elís Pétursson</dc:creator>
  <cp:lastModifiedBy>SÍ Elís Pétursson</cp:lastModifiedBy>
  <cp:revision>3</cp:revision>
  <dcterms:created xsi:type="dcterms:W3CDTF">2016-08-23T14:25:14Z</dcterms:created>
  <dcterms:modified xsi:type="dcterms:W3CDTF">2016-08-25T10:18:31Z</dcterms:modified>
</cp:coreProperties>
</file>