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03" d="100"/>
          <a:sy n="103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2014/2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Table 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9</a:t>
            </a:r>
            <a:endParaRPr lang="is-IS" sz="2800" dirty="0"/>
          </a:p>
        </p:txBody>
      </p:sp>
      <p:pic>
        <p:nvPicPr>
          <p:cNvPr id="2050" name="Picture 2" descr="G:\UMBROTSVINNA\Monetary Bulletin\2014\MB_2_2014\PNG\MB142_vid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1228526"/>
            <a:ext cx="4065696" cy="44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10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141844"/>
            <a:ext cx="4077887" cy="5077549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11</a:t>
            </a:r>
            <a:endParaRPr lang="is-IS" sz="2800" dirty="0"/>
          </a:p>
        </p:txBody>
      </p:sp>
      <p:pic>
        <p:nvPicPr>
          <p:cNvPr id="3074" name="Picture 2" descr="G:\UMBROTSVINNA\Monetary Bulletin\2014\MB_2_2014\PNG\MB142_vid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0" y="836712"/>
            <a:ext cx="4547240" cy="56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12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91" y="1285089"/>
            <a:ext cx="4138842" cy="4791060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13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91" y="1275945"/>
            <a:ext cx="4138842" cy="4809347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14</a:t>
            </a:r>
            <a:endParaRPr lang="is-IS" sz="2800" dirty="0"/>
          </a:p>
        </p:txBody>
      </p:sp>
      <p:pic>
        <p:nvPicPr>
          <p:cNvPr id="4098" name="Picture 2" descr="G:\UMBROTSVINNA\Monetary Bulletin\2014\MB_2_2014\PNG\MB142_vid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86" y="1188905"/>
            <a:ext cx="4023028" cy="44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15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013839"/>
            <a:ext cx="4303421" cy="5333559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16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25" y="1096128"/>
            <a:ext cx="4364375" cy="5168981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17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41" y="1705678"/>
            <a:ext cx="6711142" cy="3949882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18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876352"/>
            <a:ext cx="4059601" cy="3608534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769681"/>
            <a:ext cx="4053505" cy="3821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19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336900"/>
            <a:ext cx="4224179" cy="4687437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20</a:t>
            </a:r>
            <a:endParaRPr lang="is-IS" sz="2800" dirty="0"/>
          </a:p>
        </p:txBody>
      </p:sp>
      <p:pic>
        <p:nvPicPr>
          <p:cNvPr id="5122" name="Picture 2" descr="G:\UMBROTSVINNA\Monetary Bulletin\2014\MB_2_2014\PNG\MB142_vid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90" y="1039565"/>
            <a:ext cx="4035219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21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998600"/>
            <a:ext cx="4010837" cy="5364037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22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32" y="1214990"/>
            <a:ext cx="4925161" cy="4931257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23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5" y="1154035"/>
            <a:ext cx="4474094" cy="5053167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24</a:t>
            </a:r>
            <a:endParaRPr lang="is-IS" sz="2800" dirty="0"/>
          </a:p>
        </p:txBody>
      </p:sp>
      <p:pic>
        <p:nvPicPr>
          <p:cNvPr id="6146" name="Picture 2" descr="G:\UMBROTSVINNA\Monetary Bulletin\2014\MB_2_2014\PNG\MB142_vid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37" y="908720"/>
            <a:ext cx="4297325" cy="55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25</a:t>
            </a:r>
            <a:endParaRPr lang="is-IS" sz="2800" dirty="0"/>
          </a:p>
        </p:txBody>
      </p:sp>
      <p:pic>
        <p:nvPicPr>
          <p:cNvPr id="7170" name="Picture 2" descr="G:\UMBROTSVINNA\Monetary Bulletin\2014\MB_2_2014\PNG\MB142_vid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27" y="764704"/>
            <a:ext cx="4461903" cy="58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26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88" y="1339948"/>
            <a:ext cx="4535049" cy="4681341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27</a:t>
            </a:r>
            <a:endParaRPr lang="is-IS" sz="2800" dirty="0"/>
          </a:p>
        </p:txBody>
      </p:sp>
      <p:pic>
        <p:nvPicPr>
          <p:cNvPr id="8194" name="Picture 2" descr="G:\UMBROTSVINNA\Monetary Bulletin\2014\MB_2_2014\PNG\MB142_vid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60" y="938989"/>
            <a:ext cx="5034880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617293"/>
            <a:ext cx="4090078" cy="4126651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3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108319"/>
            <a:ext cx="4083983" cy="5144599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4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138797"/>
            <a:ext cx="4254657" cy="5083644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5</a:t>
            </a:r>
            <a:endParaRPr lang="is-IS" sz="2800" dirty="0"/>
          </a:p>
        </p:txBody>
      </p:sp>
      <p:pic>
        <p:nvPicPr>
          <p:cNvPr id="1026" name="Picture 2" descr="G:\UMBROTSVINNA\Monetary Bulletin\2014\MB_2_2014\PNG\MB142_vid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9" y="1399199"/>
            <a:ext cx="4059601" cy="40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6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083937"/>
            <a:ext cx="4083983" cy="5193363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7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282041"/>
            <a:ext cx="4023028" cy="4797156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8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775776"/>
            <a:ext cx="4083983" cy="3809685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63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Monetary Bulletin 2014/2</vt:lpstr>
      <vt:lpstr>Chart 1</vt:lpstr>
      <vt:lpstr>Chart 2</vt:lpstr>
      <vt:lpstr>Chart 3</vt:lpstr>
      <vt:lpstr>Chart 4</vt:lpstr>
      <vt:lpstr>Chart 5</vt:lpstr>
      <vt:lpstr>Chart 6</vt:lpstr>
      <vt:lpstr>Chart 7</vt:lpstr>
      <vt:lpstr>Chart 8</vt:lpstr>
      <vt:lpstr>Chart 9</vt:lpstr>
      <vt:lpstr>Chart 10</vt:lpstr>
      <vt:lpstr>Chart 11</vt:lpstr>
      <vt:lpstr>Chart 12</vt:lpstr>
      <vt:lpstr>Chart 13</vt:lpstr>
      <vt:lpstr>Chart 14</vt:lpstr>
      <vt:lpstr>Chart 15</vt:lpstr>
      <vt:lpstr>Chart 16</vt:lpstr>
      <vt:lpstr>Chart 17</vt:lpstr>
      <vt:lpstr>Chart 18</vt:lpstr>
      <vt:lpstr>Chart 19</vt:lpstr>
      <vt:lpstr>Chart 20</vt:lpstr>
      <vt:lpstr>Chart 21</vt:lpstr>
      <vt:lpstr>Chart 22</vt:lpstr>
      <vt:lpstr>Chart 23</vt:lpstr>
      <vt:lpstr>Chart 24</vt:lpstr>
      <vt:lpstr>Chart 25</vt:lpstr>
      <vt:lpstr>Chart 26</vt:lpstr>
      <vt:lpstr>Chart 27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156</cp:revision>
  <dcterms:created xsi:type="dcterms:W3CDTF">2006-03-23T10:35:51Z</dcterms:created>
  <dcterms:modified xsi:type="dcterms:W3CDTF">2014-06-03T16:06:04Z</dcterms:modified>
</cp:coreProperties>
</file>