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79"/>
  </p:notesMasterIdLst>
  <p:handoutMasterIdLst>
    <p:handoutMasterId r:id="rId80"/>
  </p:handoutMasterIdLst>
  <p:sldIdLst>
    <p:sldId id="280" r:id="rId2"/>
    <p:sldId id="672" r:id="rId3"/>
    <p:sldId id="949" r:id="rId4"/>
    <p:sldId id="950" r:id="rId5"/>
    <p:sldId id="951" r:id="rId6"/>
    <p:sldId id="952" r:id="rId7"/>
    <p:sldId id="953" r:id="rId8"/>
    <p:sldId id="954" r:id="rId9"/>
    <p:sldId id="955" r:id="rId10"/>
    <p:sldId id="956" r:id="rId11"/>
    <p:sldId id="957" r:id="rId12"/>
    <p:sldId id="958" r:id="rId13"/>
    <p:sldId id="959" r:id="rId14"/>
    <p:sldId id="960" r:id="rId15"/>
    <p:sldId id="961" r:id="rId16"/>
    <p:sldId id="962" r:id="rId17"/>
    <p:sldId id="963" r:id="rId18"/>
    <p:sldId id="964" r:id="rId19"/>
    <p:sldId id="965" r:id="rId20"/>
    <p:sldId id="966" r:id="rId21"/>
    <p:sldId id="967" r:id="rId22"/>
    <p:sldId id="968" r:id="rId23"/>
    <p:sldId id="969" r:id="rId24"/>
    <p:sldId id="970" r:id="rId25"/>
    <p:sldId id="971" r:id="rId26"/>
    <p:sldId id="972" r:id="rId27"/>
    <p:sldId id="973" r:id="rId28"/>
    <p:sldId id="974" r:id="rId29"/>
    <p:sldId id="975" r:id="rId30"/>
    <p:sldId id="976" r:id="rId31"/>
    <p:sldId id="977" r:id="rId32"/>
    <p:sldId id="978" r:id="rId33"/>
    <p:sldId id="979" r:id="rId34"/>
    <p:sldId id="980" r:id="rId35"/>
    <p:sldId id="981" r:id="rId36"/>
    <p:sldId id="982" r:id="rId37"/>
    <p:sldId id="983" r:id="rId38"/>
    <p:sldId id="984" r:id="rId39"/>
    <p:sldId id="985" r:id="rId40"/>
    <p:sldId id="986" r:id="rId41"/>
    <p:sldId id="987" r:id="rId42"/>
    <p:sldId id="988" r:id="rId43"/>
    <p:sldId id="989" r:id="rId44"/>
    <p:sldId id="990" r:id="rId45"/>
    <p:sldId id="991" r:id="rId46"/>
    <p:sldId id="992" r:id="rId47"/>
    <p:sldId id="993" r:id="rId48"/>
    <p:sldId id="994" r:id="rId49"/>
    <p:sldId id="995" r:id="rId50"/>
    <p:sldId id="996" r:id="rId51"/>
    <p:sldId id="997" r:id="rId52"/>
    <p:sldId id="935" r:id="rId53"/>
    <p:sldId id="998" r:id="rId54"/>
    <p:sldId id="999" r:id="rId55"/>
    <p:sldId id="1000" r:id="rId56"/>
    <p:sldId id="1001" r:id="rId57"/>
    <p:sldId id="1002" r:id="rId58"/>
    <p:sldId id="1003" r:id="rId59"/>
    <p:sldId id="1004" r:id="rId60"/>
    <p:sldId id="1005" r:id="rId61"/>
    <p:sldId id="1006" r:id="rId62"/>
    <p:sldId id="1007" r:id="rId63"/>
    <p:sldId id="1008" r:id="rId64"/>
    <p:sldId id="1009" r:id="rId65"/>
    <p:sldId id="1010" r:id="rId66"/>
    <p:sldId id="1011" r:id="rId67"/>
    <p:sldId id="1012" r:id="rId68"/>
    <p:sldId id="948" r:id="rId69"/>
    <p:sldId id="1013" r:id="rId70"/>
    <p:sldId id="1014" r:id="rId71"/>
    <p:sldId id="1015" r:id="rId72"/>
    <p:sldId id="1016" r:id="rId73"/>
    <p:sldId id="1017" r:id="rId74"/>
    <p:sldId id="1019" r:id="rId75"/>
    <p:sldId id="1020" r:id="rId76"/>
    <p:sldId id="1021" r:id="rId77"/>
    <p:sldId id="1018" r:id="rId78"/>
  </p:sldIdLst>
  <p:sldSz cx="16256000" cy="9144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19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62"/>
    <a:srgbClr val="ECE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63" autoAdjust="0"/>
    <p:restoredTop sz="96473" autoAdjust="0"/>
  </p:normalViewPr>
  <p:slideViewPr>
    <p:cSldViewPr>
      <p:cViewPr varScale="1">
        <p:scale>
          <a:sx n="65" d="100"/>
          <a:sy n="65" d="100"/>
        </p:scale>
        <p:origin x="720" y="38"/>
      </p:cViewPr>
      <p:guideLst>
        <p:guide orient="horz" pos="2880"/>
        <p:guide pos="190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587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15" y="1"/>
            <a:ext cx="2946674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418B7-B189-4925-8CAA-399CF16DEDC2}" type="datetimeFigureOut">
              <a:rPr lang="is-IS" smtClean="0"/>
              <a:t>15.3.2023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28"/>
            <a:ext cx="2945587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915" y="9429728"/>
            <a:ext cx="2946674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DEB4B-235F-4E2E-AC53-DE5FD93D0D0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10282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246" y="0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r">
              <a:defRPr sz="800"/>
            </a:lvl1pPr>
          </a:lstStyle>
          <a:p>
            <a:fld id="{A018983A-DE37-6548-8B7B-FA71F791DEB9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0213" tIns="30107" rIns="60213" bIns="3010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60213" tIns="30107" rIns="60213" bIns="3010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246" y="9430091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r">
              <a:defRPr sz="800"/>
            </a:lvl1pPr>
          </a:lstStyle>
          <a:p>
            <a:fld id="{5B160DF1-44A9-254D-B319-9F503AACB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7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16038"/>
            <a:ext cx="13157834" cy="6509941"/>
          </a:xfrm>
          <a:prstGeom prst="rect">
            <a:avLst/>
          </a:prstGeom>
        </p:spPr>
      </p:pic>
      <p:sp>
        <p:nvSpPr>
          <p:cNvPr id="16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8" name="object 12"/>
          <p:cNvSpPr/>
          <p:nvPr userDrawn="1"/>
        </p:nvSpPr>
        <p:spPr>
          <a:xfrm>
            <a:off x="13158392" y="1316596"/>
            <a:ext cx="3097607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0" y="3743127"/>
            <a:ext cx="1612900" cy="165100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3/15/2023</a:t>
            </a:fld>
            <a:endParaRPr lang="en-US" noProof="0" dirty="0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87" y="460533"/>
            <a:ext cx="5763126" cy="4572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651000" y="7950630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651000" y="8332029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7617896" y="7950630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7617896" y="8332029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agl_fyris 1 lína_3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817200" y="1219200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52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72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3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4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4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3/15/2023</a:t>
            </a:fld>
            <a:endParaRPr lang="en-US"/>
          </a:p>
        </p:txBody>
      </p:sp>
      <p:sp>
        <p:nvSpPr>
          <p:cNvPr id="35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0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agl_fyrirsögn 2 línu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3/15/2023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agl_2 myndi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0"/>
          </p:nvPr>
        </p:nvSpPr>
        <p:spPr>
          <a:xfrm>
            <a:off x="82804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aglæra_meiri-texti-p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18025" y="417983"/>
            <a:ext cx="12923375" cy="76341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/>
            </a:lvl1pPr>
          </a:lstStyle>
          <a:p>
            <a:endParaRPr lang="is-IS" noProof="0" dirty="0"/>
          </a:p>
        </p:txBody>
      </p:sp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812800" y="1181393"/>
            <a:ext cx="14630400" cy="1230607"/>
          </a:xfrm>
        </p:spPr>
        <p:txBody>
          <a:bodyPr>
            <a:normAutofit/>
          </a:bodyPr>
          <a:lstStyle>
            <a:lvl1pPr marL="273050" indent="-273050">
              <a:buClr>
                <a:srgbClr val="004562"/>
              </a:buClr>
              <a:buFont typeface="Arial" charset="0"/>
              <a:buChar char="•"/>
              <a:tabLst/>
              <a:defRPr sz="1800"/>
            </a:lvl1pPr>
            <a:lvl2pPr marL="800100" indent="-342900">
              <a:buClr>
                <a:srgbClr val="004562"/>
              </a:buClr>
              <a:buFont typeface="Arial" charset="0"/>
              <a:buChar char="•"/>
              <a:defRPr sz="18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18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1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18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812800" y="8160603"/>
            <a:ext cx="14648961" cy="67859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endParaRPr lang="is-IS" sz="1200" noProof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2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4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6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102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7308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3/15/2023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224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orient="horz" pos="2736" userDrawn="1">
          <p15:clr>
            <a:srgbClr val="FBAE40"/>
          </p15:clr>
        </p15:guide>
        <p15:guide id="4" pos="10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Milliglæra-bl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1316038"/>
            <a:ext cx="1625599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is-IS" dirty="0"/>
              <a:t>Dragið </a:t>
            </a:r>
            <a:r>
              <a:rPr lang="is-IS" noProof="0" dirty="0"/>
              <a:t>mynd</a:t>
            </a:r>
            <a:r>
              <a:rPr lang="is-IS" dirty="0"/>
              <a:t> inn í myndflötinn eða veljið myndflöt og notið „insert picture“ hnapp frá valblaði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3/15/2023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5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illiglæra-ljósgr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6596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3/15/2023</a:t>
            </a:fld>
            <a:endParaRPr lang="en-US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3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Milliglæra-ljósgr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/>
          </p:nvPr>
        </p:nvSpPr>
        <p:spPr>
          <a:xfrm>
            <a:off x="0" y="1316038"/>
            <a:ext cx="13157834" cy="6509941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 noProof="0"/>
          </a:p>
        </p:txBody>
      </p:sp>
      <p:sp>
        <p:nvSpPr>
          <p:cNvPr id="11" name="Picture Placeholder 28"/>
          <p:cNvSpPr>
            <a:spLocks noGrp="1"/>
          </p:cNvSpPr>
          <p:nvPr>
            <p:ph type="pic" sz="quarter" idx="16" hasCustomPrompt="1"/>
          </p:nvPr>
        </p:nvSpPr>
        <p:spPr>
          <a:xfrm>
            <a:off x="-15570" y="1317029"/>
            <a:ext cx="1627156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None/>
              <a:tabLst/>
              <a:defRPr/>
            </a:lvl1pPr>
          </a:lstStyle>
          <a:p>
            <a:r>
              <a:rPr lang="is-IS" noProof="0" dirty="0"/>
              <a:t>Dragið mynd inn í myndflötinn eða veljið myndflöt og notið „insert picture“ hnapp frá valblaði</a:t>
            </a:r>
          </a:p>
          <a:p>
            <a:endParaRPr lang="is-IS" noProof="0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3/15/2023</a:t>
            </a:fld>
            <a:endParaRPr lang="en-US" noProof="0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aglæra_fyrirsögn 2 lí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3/15/2023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marR="0" indent="-28800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4000"/>
            </a:lvl1pPr>
            <a:lvl2pPr marL="7429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600"/>
            </a:lvl2pPr>
            <a:lvl3pPr marL="12001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200"/>
            </a:lvl3pPr>
            <a:lvl4pPr marL="16573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800"/>
            </a:lvl4pPr>
            <a:lvl5pPr marL="21145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400"/>
            </a:lvl5pPr>
          </a:lstStyle>
          <a:p>
            <a:pPr marL="288000" marR="0" lvl="0" indent="-2880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00150" marR="0" lvl="2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57350" marR="0" lvl="3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114550" marR="0" lvl="4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agl_fyrirs 2 línur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045914"/>
            <a:ext cx="7151687" cy="6323386"/>
          </a:xfrm>
        </p:spPr>
        <p:txBody>
          <a:bodyPr>
            <a:normAutofit/>
          </a:bodyPr>
          <a:lstStyle>
            <a:lvl1pPr marL="288000" indent="-288000">
              <a:spcBef>
                <a:spcPts val="600"/>
              </a:spcBef>
              <a:buClr>
                <a:srgbClr val="004562"/>
              </a:buClr>
              <a:tabLst/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6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045914"/>
            <a:ext cx="7151687" cy="6323386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aglæra_fyrirsögn 1 lí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1"/>
            <a:ext cx="12923375" cy="11430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3/15/2023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514838"/>
            <a:ext cx="14630400" cy="5855162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0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0476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3/15/2023</a:t>
            </a:fld>
            <a:endParaRPr lang="en-U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446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8187" y="465292"/>
            <a:ext cx="14579625" cy="78613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4800" b="0" i="0">
                <a:solidFill>
                  <a:srgbClr val="004562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2019224"/>
            <a:ext cx="14579612" cy="6286576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7" name="Holder 4"/>
          <p:cNvSpPr>
            <a:spLocks noGrp="1"/>
          </p:cNvSpPr>
          <p:nvPr>
            <p:ph type="ftr" sz="quarter" idx="3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8" name="Holder 5"/>
          <p:cNvSpPr>
            <a:spLocks noGrp="1"/>
          </p:cNvSpPr>
          <p:nvPr>
            <p:ph type="dt" sz="half" idx="2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3/15/2023</a:t>
            </a:fld>
            <a:endParaRPr lang="en-US" noProof="0" dirty="0"/>
          </a:p>
        </p:txBody>
      </p:sp>
      <p:sp>
        <p:nvSpPr>
          <p:cNvPr id="9" name="Holder 6"/>
          <p:cNvSpPr>
            <a:spLocks noGrp="1"/>
          </p:cNvSpPr>
          <p:nvPr>
            <p:ph type="sldNum" sz="quarter" idx="4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1" r:id="rId2"/>
    <p:sldLayoutId id="2147483678" r:id="rId3"/>
    <p:sldLayoutId id="2147483672" r:id="rId4"/>
    <p:sldLayoutId id="2147483677" r:id="rId5"/>
    <p:sldLayoutId id="2147483682" r:id="rId6"/>
    <p:sldLayoutId id="2147483683" r:id="rId7"/>
    <p:sldLayoutId id="2147483684" r:id="rId8"/>
    <p:sldLayoutId id="2147483667" r:id="rId9"/>
    <p:sldLayoutId id="2147483670" r:id="rId10"/>
    <p:sldLayoutId id="2147483681" r:id="rId11"/>
    <p:sldLayoutId id="2147483668" r:id="rId12"/>
    <p:sldLayoutId id="2147483674" r:id="rId1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288000" indent="-288000">
        <a:buClr>
          <a:srgbClr val="004562"/>
        </a:buClr>
        <a:buFont typeface="Arial" charset="0"/>
        <a:buChar char="•"/>
        <a:tabLst/>
        <a:defRPr sz="3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742950" indent="-285750">
        <a:buClr>
          <a:srgbClr val="004562"/>
        </a:buClr>
        <a:buFont typeface="Arial" charset="0"/>
        <a:buChar char="•"/>
        <a:defRPr sz="2800">
          <a:latin typeface="+mn-lt"/>
          <a:ea typeface="+mn-ea"/>
          <a:cs typeface="+mn-cs"/>
        </a:defRPr>
      </a:lvl2pPr>
      <a:lvl3pPr marL="1200150" indent="-285750">
        <a:buClr>
          <a:srgbClr val="004562"/>
        </a:buClr>
        <a:buFont typeface="Arial" charset="0"/>
        <a:buChar char="•"/>
        <a:defRPr sz="2400">
          <a:latin typeface="+mn-lt"/>
          <a:ea typeface="+mn-ea"/>
          <a:cs typeface="+mn-cs"/>
        </a:defRPr>
      </a:lvl3pPr>
      <a:lvl4pPr marL="1657350" indent="-285750">
        <a:buClr>
          <a:srgbClr val="004562"/>
        </a:buClr>
        <a:buFont typeface="Arial" charset="0"/>
        <a:buChar char="•"/>
        <a:defRPr sz="2000">
          <a:latin typeface="+mn-lt"/>
          <a:ea typeface="+mn-ea"/>
          <a:cs typeface="+mn-cs"/>
        </a:defRPr>
      </a:lvl4pPr>
      <a:lvl5pPr marL="2114550" indent="-285750">
        <a:buClr>
          <a:srgbClr val="004562"/>
        </a:buClr>
        <a:buFont typeface="Arial" charset="0"/>
        <a:buChar char="•"/>
        <a:defRPr sz="1800"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is-IS" dirty="0"/>
              <a:t>15 </a:t>
            </a:r>
            <a:r>
              <a:rPr lang="is-IS" dirty="0" err="1"/>
              <a:t>March</a:t>
            </a:r>
            <a:r>
              <a:rPr lang="is-IS" dirty="0"/>
              <a:t> 2022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Financial </a:t>
            </a:r>
            <a:r>
              <a:rPr lang="is-IS" dirty="0" err="1"/>
              <a:t>Stability</a:t>
            </a:r>
            <a:r>
              <a:rPr lang="is-IS" dirty="0"/>
              <a:t> 2023/1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 err="1"/>
              <a:t>Charts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8858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218E0FCB-0FDF-03ED-72D5-72D8F71D33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111" y="2397247"/>
            <a:ext cx="5001778" cy="434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50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84841AB8-8E9F-9E71-71AB-4352850295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199" y="1644390"/>
            <a:ext cx="5117602" cy="5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65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1CB0B20F-ED7A-B3CD-1F6F-23A3CB84F7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87" y="2132071"/>
            <a:ext cx="5081026" cy="487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65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23E7584C-6727-28CC-8FB5-0E6EAE37E2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35" y="2331715"/>
            <a:ext cx="5074930" cy="448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57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0DCCFC7B-2CAF-F1B7-22CA-0ABC11DF0F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35" y="2069587"/>
            <a:ext cx="5074930" cy="50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87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9B9E6067-E9CC-A9F3-9181-6DCA488F68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439" y="2109211"/>
            <a:ext cx="5087122" cy="492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03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EE1ADB92-5202-1E68-590B-E6464A4A8D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87" y="2255515"/>
            <a:ext cx="5081026" cy="463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42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504A0916-38E9-C1C9-BFDD-88D167C0B1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242" y="2324095"/>
            <a:ext cx="5175515" cy="449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66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A5F39B7F-D565-97E7-6A77-35F11671C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95" y="2068063"/>
            <a:ext cx="5105410" cy="500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95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515CB1E5-ACA4-4A7F-993F-B47E9F81C7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683" y="1885182"/>
            <a:ext cx="4992634" cy="537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87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E6DCC964-BED5-7870-B0D7-F19EBCB956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2321047"/>
            <a:ext cx="5023114" cy="450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81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line chart, histogram&#10;&#10;Description automatically generated">
            <a:extLst>
              <a:ext uri="{FF2B5EF4-FFF2-40B4-BE49-F238E27FC236}">
                <a16:creationId xmlns:a16="http://schemas.microsoft.com/office/drawing/2014/main" id="{A0AFAC78-1999-5110-A71B-AE40E62BC1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91" y="2327143"/>
            <a:ext cx="5017018" cy="448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0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8B904556-2451-C922-C6A4-0B83461328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059" y="2247895"/>
            <a:ext cx="5071882" cy="464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75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79174602-B8FE-57A3-FE38-A5F8BC8F65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539" y="2299711"/>
            <a:ext cx="5010922" cy="454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446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7D0A1176-B17C-1019-0E71-D7445B7460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146" y="2048251"/>
            <a:ext cx="5187707" cy="504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3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DEC0A6C0-1F34-390A-55B8-3EC70AA6DF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758" y="2115307"/>
            <a:ext cx="5300483" cy="491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A1A934B0-6E2D-866B-8D09-9E7672194E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915" y="1781550"/>
            <a:ext cx="5090170" cy="558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91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6BFF5E29-1C39-8EC3-B7F4-EC5CB3974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566" y="1600194"/>
            <a:ext cx="5324867" cy="59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141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C733C492-1AA6-3514-2893-E837DCA63E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474" y="1511802"/>
            <a:ext cx="5273051" cy="612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125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0F7E9D89-15A5-673B-2EC2-CB66C1FB85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63" y="1770882"/>
            <a:ext cx="5084074" cy="560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11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C3AA7E8C-7FD6-C582-DF4F-FA0444DB6F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683" y="2232655"/>
            <a:ext cx="4992634" cy="467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31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249FCE8D-F224-D8C4-12F6-4021BB0B8A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334" y="2360671"/>
            <a:ext cx="5227331" cy="442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408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07F137CE-08A1-9D5B-F18C-43D857D8FD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923" y="2119879"/>
            <a:ext cx="4962154" cy="490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846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BB7458F8-30D3-84FE-2FE0-EF1F83B35C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343" y="1914138"/>
            <a:ext cx="5099314" cy="531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873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4331A158-45A0-9A61-C7E8-9652B62596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15" y="2226559"/>
            <a:ext cx="5013970" cy="469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945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DEE50593-5B84-05DC-64A0-D6123A3E4D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26" y="2133595"/>
            <a:ext cx="5202947" cy="487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495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F1B1C1B7-707D-8E83-6DC7-E3A144C0DD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1868418"/>
            <a:ext cx="5032258" cy="540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841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DFE58582-4D95-1688-052E-C8BC06930F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347" y="1459985"/>
            <a:ext cx="5035306" cy="622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791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28599462-E840-9062-1A40-23F9737B55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063" y="1783074"/>
            <a:ext cx="5007874" cy="557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124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line chart, histogram&#10;&#10;Description automatically generated">
            <a:extLst>
              <a:ext uri="{FF2B5EF4-FFF2-40B4-BE49-F238E27FC236}">
                <a16:creationId xmlns:a16="http://schemas.microsoft.com/office/drawing/2014/main" id="{30CD2B3A-BB23-01A6-4851-12E9F5CAA1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99" y="2112259"/>
            <a:ext cx="5041402" cy="491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77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8EC47FF1-E47D-78D1-2B55-80511FCD63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19" y="1900422"/>
            <a:ext cx="5026162" cy="53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671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2C6AE400-44A7-2F44-7B9C-EF5E14EC95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19" y="2052823"/>
            <a:ext cx="5026162" cy="503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20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4CA9090E-1E5E-F4C3-D665-3D79E6E28B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11" y="2258563"/>
            <a:ext cx="5077978" cy="462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268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302C3FBB-DDC3-54C6-0109-75B56AAFD2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347" y="1824222"/>
            <a:ext cx="5035306" cy="549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611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3160457C-7280-1753-19D1-F61A02AF03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19" y="1921758"/>
            <a:ext cx="5026162" cy="530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408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5B135768-79A0-583E-0666-6DDDF44214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290" y="1988814"/>
            <a:ext cx="5169419" cy="516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884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4AD5C2E2-D1BC-B091-1CE9-4F69FFA48C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954" y="1813554"/>
            <a:ext cx="5212091" cy="551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611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A33BF7C7-C8F5-1F98-954E-6598CE18DB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15" y="1711446"/>
            <a:ext cx="5013970" cy="572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153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1184BA98-2964-FFAE-F844-5709144329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91" y="1976622"/>
            <a:ext cx="5017018" cy="519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925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2BDF6A62-F3A9-6E35-D8C9-76F887C2F4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91" y="2083303"/>
            <a:ext cx="5017018" cy="497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21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C94467C0-4442-D122-F8AB-C65381F3F3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15" y="1549902"/>
            <a:ext cx="5013970" cy="604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320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6B9205F4-2FBE-2D23-432E-358690986A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959" y="1961382"/>
            <a:ext cx="5148082" cy="522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059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3529E38F-60B0-C985-C043-8B0CF5713B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22" y="1929378"/>
            <a:ext cx="5190755" cy="528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89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C9BC456A-A879-0A0E-BD83-C5448FC09E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858" y="1752594"/>
            <a:ext cx="5224283" cy="563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930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C56BF5BF-4BA0-2BFD-8DFB-087CF63875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247" y="1864488"/>
            <a:ext cx="5111506" cy="639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52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5" name="Picture 4" descr="Chart, line chart, histogram&#10;&#10;Description automatically generated">
            <a:extLst>
              <a:ext uri="{FF2B5EF4-FFF2-40B4-BE49-F238E27FC236}">
                <a16:creationId xmlns:a16="http://schemas.microsoft.com/office/drawing/2014/main" id="{0536A77E-58C9-9FB8-BC0B-1511FD3900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11" y="2002531"/>
            <a:ext cx="5077978" cy="5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624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FBBF56FB-BC59-10FD-31F1-F0EC68FDFF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019" y="1479797"/>
            <a:ext cx="4949962" cy="618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701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FA04DA87-7A69-8B85-9635-FD706622AD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343" y="1813554"/>
            <a:ext cx="5099314" cy="551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398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BDA71EF1-EB04-DDF0-BD6E-71BA440ADD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823" y="1932426"/>
            <a:ext cx="5038354" cy="527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071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25C7B713-4A74-8994-B0E2-37B76E5ED9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99" y="2109211"/>
            <a:ext cx="5041402" cy="492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119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60C16E5F-122B-0ACB-960C-AC68495BF7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87" y="1813554"/>
            <a:ext cx="5157226" cy="551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303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CDE05135-65BD-397F-90AD-77AEC87648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639" y="1930902"/>
            <a:ext cx="4934722" cy="528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353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D1733AFC-2056-BC55-C903-940EB68039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867" y="2218939"/>
            <a:ext cx="5096266" cy="470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887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E116AEA7-3A1F-8E28-5865-A128CBBAAF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823" y="2002531"/>
            <a:ext cx="5038354" cy="5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68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4E3FBFE3-5880-AD5B-A07F-D8D05890AF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766" y="1921758"/>
            <a:ext cx="5172467" cy="530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439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D56D0902-CC69-2FDC-4F2C-A5714E9521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382" y="2142739"/>
            <a:ext cx="5221235" cy="485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309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EFEA091D-4776-02F2-BB7B-6A83ACAA7E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251" y="1586478"/>
            <a:ext cx="5047498" cy="597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540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C8DB80DC-08BC-0319-27B9-CBDA00F6F7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151" y="2305807"/>
            <a:ext cx="5123698" cy="453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2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C03AE514-102C-386A-A521-623ED8F802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631" y="2293615"/>
            <a:ext cx="5062738" cy="455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890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53216204-54D0-B49F-2039-479A1FB086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827" y="2775200"/>
            <a:ext cx="4974346" cy="359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065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CBEC736B-1B4F-8799-52C5-CA0ACEAA21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95" y="2324095"/>
            <a:ext cx="5029210" cy="449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542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AFE1AB08-1CEA-1734-C0AE-AD00A3868E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059" y="2208271"/>
            <a:ext cx="5071882" cy="472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252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A47C0384-4808-32AD-7BD8-3B699CEC97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2325619"/>
            <a:ext cx="5023114" cy="449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767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04407DD8-BC23-E33B-1032-8CE9F3C8DF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014" y="3186681"/>
            <a:ext cx="5775972" cy="277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647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37C6495D-DE00-F4BE-089F-8687457FE1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334" y="2307331"/>
            <a:ext cx="5227331" cy="452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51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bar chart, histogram&#10;&#10;Description automatically generated">
            <a:extLst>
              <a:ext uri="{FF2B5EF4-FFF2-40B4-BE49-F238E27FC236}">
                <a16:creationId xmlns:a16="http://schemas.microsoft.com/office/drawing/2014/main" id="{84ACCAE2-8DA6-B25E-49E2-6F50B21EAB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03" y="2043679"/>
            <a:ext cx="5129794" cy="505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482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AC5BBEEE-51E7-0CF6-0B54-A893006966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95" y="1929378"/>
            <a:ext cx="5029210" cy="528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162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C6C5062F-BF32-3809-21CD-F86296BF23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059" y="2095495"/>
            <a:ext cx="5071882" cy="495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6087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3CE202BF-BB40-F160-C63B-D18B66803C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823" y="1897374"/>
            <a:ext cx="5038354" cy="534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101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2B7C3F5F-05A0-B665-28B8-71A770E9D7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823" y="1688586"/>
            <a:ext cx="5038354" cy="576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3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5766CFA6-5149-AD6C-00CA-B162187034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99" y="1572762"/>
            <a:ext cx="5041402" cy="59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4096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5DBE64D3-FAEC-3BFF-49B8-6B434E5728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863" y="2575556"/>
            <a:ext cx="5160274" cy="39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772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874D337B-DC4A-AA67-FEA4-CB79CA4563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1840986"/>
            <a:ext cx="5023114" cy="546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733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583334A-9279-417A-97A2-E9665B5712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198" y="3307077"/>
            <a:ext cx="5879604" cy="252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48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2A284E98-ED13-78C4-00DE-B033637FA3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666" y="1990338"/>
            <a:ext cx="5248667" cy="516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16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bar chart, histogram&#10;&#10;Description automatically generated">
            <a:extLst>
              <a:ext uri="{FF2B5EF4-FFF2-40B4-BE49-F238E27FC236}">
                <a16:creationId xmlns:a16="http://schemas.microsoft.com/office/drawing/2014/main" id="{92018322-BABD-AE4B-BBD6-35F2206A0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094" y="2090923"/>
            <a:ext cx="5257811" cy="496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89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431</Words>
  <Application>Microsoft Office PowerPoint</Application>
  <PresentationFormat>Custom</PresentationFormat>
  <Paragraphs>79</Paragraphs>
  <Slides>77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0" baseType="lpstr">
      <vt:lpstr>Arial</vt:lpstr>
      <vt:lpstr>Calibri</vt:lpstr>
      <vt:lpstr>Office Theme</vt:lpstr>
      <vt:lpstr>PowerPoint Presentation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Box</vt:lpstr>
      <vt:lpstr>Box</vt:lpstr>
      <vt:lpstr>Box</vt:lpstr>
      <vt:lpstr>Box</vt:lpstr>
      <vt:lpstr>Box</vt:lpstr>
      <vt:lpstr>Box</vt:lpstr>
      <vt:lpstr>Box</vt:lpstr>
      <vt:lpstr>Box</vt:lpstr>
      <vt:lpstr>Box</vt:lpstr>
      <vt:lpstr>Box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2017-04-11T16:12:00Z</dcterms:created>
  <dcterms:modified xsi:type="dcterms:W3CDTF">2023-03-15T17:07:51Z</dcterms:modified>
</cp:coreProperties>
</file>