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80" r:id="rId2"/>
    <p:sldId id="672" r:id="rId3"/>
    <p:sldId id="751" r:id="rId4"/>
    <p:sldId id="752" r:id="rId5"/>
    <p:sldId id="753" r:id="rId6"/>
    <p:sldId id="754" r:id="rId7"/>
    <p:sldId id="755" r:id="rId8"/>
    <p:sldId id="756" r:id="rId9"/>
    <p:sldId id="757" r:id="rId10"/>
    <p:sldId id="758" r:id="rId11"/>
    <p:sldId id="759" r:id="rId12"/>
    <p:sldId id="760" r:id="rId13"/>
    <p:sldId id="761" r:id="rId14"/>
    <p:sldId id="762" r:id="rId15"/>
    <p:sldId id="763" r:id="rId16"/>
    <p:sldId id="764" r:id="rId17"/>
    <p:sldId id="765" r:id="rId18"/>
    <p:sldId id="766" r:id="rId19"/>
    <p:sldId id="767" r:id="rId20"/>
    <p:sldId id="768" r:id="rId21"/>
    <p:sldId id="769" r:id="rId22"/>
    <p:sldId id="770" r:id="rId23"/>
    <p:sldId id="771" r:id="rId24"/>
    <p:sldId id="772" r:id="rId25"/>
    <p:sldId id="773" r:id="rId26"/>
    <p:sldId id="774" r:id="rId27"/>
    <p:sldId id="775" r:id="rId28"/>
    <p:sldId id="776" r:id="rId29"/>
    <p:sldId id="777" r:id="rId30"/>
    <p:sldId id="778" r:id="rId31"/>
    <p:sldId id="779" r:id="rId32"/>
    <p:sldId id="780" r:id="rId33"/>
    <p:sldId id="781" r:id="rId34"/>
    <p:sldId id="782" r:id="rId35"/>
    <p:sldId id="783" r:id="rId36"/>
    <p:sldId id="784" r:id="rId37"/>
    <p:sldId id="785" r:id="rId38"/>
    <p:sldId id="786" r:id="rId39"/>
    <p:sldId id="787" r:id="rId40"/>
    <p:sldId id="708" r:id="rId41"/>
    <p:sldId id="788" r:id="rId42"/>
    <p:sldId id="789" r:id="rId43"/>
    <p:sldId id="790" r:id="rId44"/>
    <p:sldId id="791" r:id="rId45"/>
    <p:sldId id="792" r:id="rId46"/>
    <p:sldId id="793" r:id="rId47"/>
    <p:sldId id="794" r:id="rId48"/>
    <p:sldId id="795" r:id="rId49"/>
    <p:sldId id="796" r:id="rId50"/>
    <p:sldId id="797" r:id="rId51"/>
    <p:sldId id="798" r:id="rId52"/>
    <p:sldId id="799" r:id="rId53"/>
    <p:sldId id="800" r:id="rId54"/>
    <p:sldId id="726" r:id="rId55"/>
    <p:sldId id="812" r:id="rId56"/>
    <p:sldId id="813" r:id="rId57"/>
    <p:sldId id="814" r:id="rId58"/>
    <p:sldId id="815" r:id="rId59"/>
    <p:sldId id="816" r:id="rId60"/>
    <p:sldId id="817" r:id="rId61"/>
    <p:sldId id="736" r:id="rId62"/>
    <p:sldId id="801" r:id="rId63"/>
    <p:sldId id="802" r:id="rId64"/>
    <p:sldId id="803" r:id="rId65"/>
    <p:sldId id="804" r:id="rId66"/>
    <p:sldId id="805" r:id="rId67"/>
    <p:sldId id="806" r:id="rId68"/>
    <p:sldId id="807" r:id="rId69"/>
    <p:sldId id="808" r:id="rId70"/>
    <p:sldId id="809" r:id="rId71"/>
    <p:sldId id="810" r:id="rId72"/>
    <p:sldId id="811" r:id="rId73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2"/>
    <a:srgbClr val="EC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6473" autoAdjust="0"/>
  </p:normalViewPr>
  <p:slideViewPr>
    <p:cSldViewPr>
      <p:cViewPr>
        <p:scale>
          <a:sx n="20" d="100"/>
          <a:sy n="20" d="100"/>
        </p:scale>
        <p:origin x="1584" y="93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13.4.2021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4/13/2021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4/13/2021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4/13/2021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err="1" smtClean="0"/>
              <a:t>April</a:t>
            </a:r>
            <a:r>
              <a:rPr lang="is-IS" dirty="0" smtClean="0"/>
              <a:t> 2021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Stability</a:t>
            </a:r>
            <a:r>
              <a:rPr lang="is-IS" dirty="0" smtClean="0"/>
              <a:t> 2021/1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85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362200"/>
            <a:ext cx="5283472" cy="560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209800"/>
            <a:ext cx="5372376" cy="575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743200"/>
            <a:ext cx="5321574" cy="400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209800"/>
            <a:ext cx="5385076" cy="58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438400"/>
            <a:ext cx="5334274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438400"/>
            <a:ext cx="5359676" cy="49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819400"/>
            <a:ext cx="5461280" cy="44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590800"/>
            <a:ext cx="5486682" cy="52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2438400"/>
            <a:ext cx="5385076" cy="530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438400"/>
            <a:ext cx="5321574" cy="51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209800"/>
            <a:ext cx="5410478" cy="55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286000"/>
            <a:ext cx="5385076" cy="56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2590800"/>
            <a:ext cx="5321574" cy="47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2133600"/>
            <a:ext cx="5270770" cy="59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2362200"/>
            <a:ext cx="5486682" cy="562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1828799"/>
            <a:ext cx="5321574" cy="671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362200"/>
            <a:ext cx="5308872" cy="565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2590800"/>
            <a:ext cx="5372376" cy="51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438400"/>
            <a:ext cx="5423178" cy="518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438400"/>
            <a:ext cx="5346974" cy="47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362200"/>
            <a:ext cx="5372376" cy="508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438400"/>
            <a:ext cx="5550186" cy="516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286000"/>
            <a:ext cx="5283472" cy="530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362200"/>
            <a:ext cx="5448580" cy="53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743200"/>
            <a:ext cx="5359676" cy="457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590800"/>
            <a:ext cx="5359676" cy="46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438400"/>
            <a:ext cx="5359676" cy="558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1828799"/>
            <a:ext cx="5359676" cy="62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286000"/>
            <a:ext cx="5346974" cy="50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438400"/>
            <a:ext cx="5410478" cy="51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362200"/>
            <a:ext cx="5499382" cy="49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438400"/>
            <a:ext cx="5423178" cy="53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819400"/>
            <a:ext cx="5423178" cy="4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1820778"/>
            <a:ext cx="5283472" cy="62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286000"/>
            <a:ext cx="5385076" cy="5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209800"/>
            <a:ext cx="5308872" cy="5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514600"/>
            <a:ext cx="5385076" cy="49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848852"/>
            <a:ext cx="5346974" cy="5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438400"/>
            <a:ext cx="5410478" cy="53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590800"/>
            <a:ext cx="5296172" cy="49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438400"/>
            <a:ext cx="5372376" cy="508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362200"/>
            <a:ext cx="5346974" cy="523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514600"/>
            <a:ext cx="5524784" cy="46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2514600"/>
            <a:ext cx="5385076" cy="49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514600"/>
            <a:ext cx="5308872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362200"/>
            <a:ext cx="5473982" cy="5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667000"/>
            <a:ext cx="5321574" cy="457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286000"/>
            <a:ext cx="5385076" cy="53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9348141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altLang="is-IS" dirty="0" err="1"/>
              <a:t>Central</a:t>
            </a:r>
            <a:r>
              <a:rPr lang="is-IS" altLang="is-IS" dirty="0"/>
              <a:t> Bank </a:t>
            </a:r>
            <a:r>
              <a:rPr lang="is-IS" altLang="is-IS" dirty="0" err="1"/>
              <a:t>scenario</a:t>
            </a:r>
            <a:r>
              <a:rPr lang="is-IS" altLang="is-IS" dirty="0"/>
              <a:t> </a:t>
            </a:r>
            <a:r>
              <a:rPr lang="is-IS" altLang="is-IS" dirty="0" err="1" smtClean="0"/>
              <a:t>analysis</a:t>
            </a:r>
            <a:endParaRPr kumimoji="0" lang="is-IS" altLang="is-I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88" y="2819400"/>
            <a:ext cx="5423178" cy="4432528"/>
          </a:xfrm>
        </p:spPr>
      </p:pic>
    </p:spTree>
    <p:extLst>
      <p:ext uri="{BB962C8B-B14F-4D97-AF65-F5344CB8AC3E}">
        <p14:creationId xmlns:p14="http://schemas.microsoft.com/office/powerpoint/2010/main" val="39849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9348141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altLang="is-IS" dirty="0" err="1"/>
              <a:t>Central</a:t>
            </a:r>
            <a:r>
              <a:rPr lang="is-IS" altLang="is-IS" dirty="0"/>
              <a:t> Bank </a:t>
            </a:r>
            <a:r>
              <a:rPr lang="is-IS" altLang="is-IS" dirty="0" err="1"/>
              <a:t>scenario</a:t>
            </a:r>
            <a:r>
              <a:rPr lang="is-IS" altLang="is-IS" dirty="0"/>
              <a:t> </a:t>
            </a:r>
            <a:r>
              <a:rPr lang="is-IS" altLang="is-IS" dirty="0" err="1" smtClean="0"/>
              <a:t>analysis</a:t>
            </a:r>
            <a:endParaRPr kumimoji="0" lang="is-IS" altLang="is-I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95" y="2895600"/>
            <a:ext cx="5448580" cy="4483330"/>
          </a:xfrm>
        </p:spPr>
      </p:pic>
    </p:spTree>
    <p:extLst>
      <p:ext uri="{BB962C8B-B14F-4D97-AF65-F5344CB8AC3E}">
        <p14:creationId xmlns:p14="http://schemas.microsoft.com/office/powerpoint/2010/main" val="26010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9348141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altLang="is-IS" dirty="0" err="1"/>
              <a:t>Central</a:t>
            </a:r>
            <a:r>
              <a:rPr lang="is-IS" altLang="is-IS" dirty="0"/>
              <a:t> Bank </a:t>
            </a:r>
            <a:r>
              <a:rPr lang="is-IS" altLang="is-IS" dirty="0" err="1"/>
              <a:t>scenario</a:t>
            </a:r>
            <a:r>
              <a:rPr lang="is-IS" altLang="is-IS" dirty="0"/>
              <a:t> </a:t>
            </a:r>
            <a:r>
              <a:rPr lang="is-IS" altLang="is-IS" dirty="0" err="1" smtClean="0"/>
              <a:t>analysis</a:t>
            </a:r>
            <a:endParaRPr kumimoji="0" lang="is-IS" altLang="is-I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27" y="2481798"/>
            <a:ext cx="5448580" cy="5118364"/>
          </a:xfrm>
        </p:spPr>
      </p:pic>
    </p:spTree>
    <p:extLst>
      <p:ext uri="{BB962C8B-B14F-4D97-AF65-F5344CB8AC3E}">
        <p14:creationId xmlns:p14="http://schemas.microsoft.com/office/powerpoint/2010/main" val="32454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9348141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altLang="is-IS" dirty="0" err="1"/>
              <a:t>Central</a:t>
            </a:r>
            <a:r>
              <a:rPr lang="is-IS" altLang="is-IS" dirty="0"/>
              <a:t> Bank </a:t>
            </a:r>
            <a:r>
              <a:rPr lang="is-IS" altLang="is-IS" dirty="0" err="1"/>
              <a:t>scenario</a:t>
            </a:r>
            <a:r>
              <a:rPr lang="is-IS" altLang="is-IS" dirty="0"/>
              <a:t> </a:t>
            </a:r>
            <a:r>
              <a:rPr lang="is-IS" altLang="is-IS" dirty="0" err="1" smtClean="0"/>
              <a:t>analysis</a:t>
            </a:r>
            <a:endParaRPr kumimoji="0" lang="is-IS" altLang="is-I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50" y="1828800"/>
            <a:ext cx="4645263" cy="6878991"/>
          </a:xfrm>
        </p:spPr>
      </p:pic>
    </p:spTree>
    <p:extLst>
      <p:ext uri="{BB962C8B-B14F-4D97-AF65-F5344CB8AC3E}">
        <p14:creationId xmlns:p14="http://schemas.microsoft.com/office/powerpoint/2010/main" val="36510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9348141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altLang="is-IS" dirty="0" err="1"/>
              <a:t>Central</a:t>
            </a:r>
            <a:r>
              <a:rPr lang="is-IS" altLang="is-IS" dirty="0"/>
              <a:t> Bank </a:t>
            </a:r>
            <a:r>
              <a:rPr lang="is-IS" altLang="is-IS" dirty="0" err="1"/>
              <a:t>scenario</a:t>
            </a:r>
            <a:r>
              <a:rPr lang="is-IS" altLang="is-IS" dirty="0"/>
              <a:t> </a:t>
            </a:r>
            <a:r>
              <a:rPr lang="is-IS" altLang="is-IS" dirty="0" err="1" smtClean="0"/>
              <a:t>analysis</a:t>
            </a:r>
            <a:endParaRPr kumimoji="0" lang="is-IS" altLang="is-I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63" y="2465756"/>
            <a:ext cx="5334274" cy="5194566"/>
          </a:xfrm>
        </p:spPr>
      </p:pic>
    </p:spTree>
    <p:extLst>
      <p:ext uri="{BB962C8B-B14F-4D97-AF65-F5344CB8AC3E}">
        <p14:creationId xmlns:p14="http://schemas.microsoft.com/office/powerpoint/2010/main" val="2435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9348141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altLang="is-IS" dirty="0" err="1"/>
              <a:t>Central</a:t>
            </a:r>
            <a:r>
              <a:rPr lang="is-IS" altLang="is-IS" dirty="0"/>
              <a:t> Bank </a:t>
            </a:r>
            <a:r>
              <a:rPr lang="is-IS" altLang="is-IS" dirty="0" err="1"/>
              <a:t>scenario</a:t>
            </a:r>
            <a:r>
              <a:rPr lang="is-IS" altLang="is-IS" dirty="0"/>
              <a:t> </a:t>
            </a:r>
            <a:r>
              <a:rPr lang="is-IS" altLang="is-IS" dirty="0" err="1" smtClean="0"/>
              <a:t>analysis</a:t>
            </a:r>
            <a:endParaRPr kumimoji="0" lang="is-IS" altLang="is-I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27" y="2453724"/>
            <a:ext cx="5321574" cy="5156466"/>
          </a:xfrm>
        </p:spPr>
      </p:pic>
    </p:spTree>
    <p:extLst>
      <p:ext uri="{BB962C8B-B14F-4D97-AF65-F5344CB8AC3E}">
        <p14:creationId xmlns:p14="http://schemas.microsoft.com/office/powerpoint/2010/main" val="37911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438400"/>
            <a:ext cx="5321574" cy="54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9348141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altLang="is-IS" dirty="0" err="1"/>
              <a:t>Central</a:t>
            </a:r>
            <a:r>
              <a:rPr lang="is-IS" altLang="is-IS" dirty="0"/>
              <a:t> Bank </a:t>
            </a:r>
            <a:r>
              <a:rPr lang="is-IS" altLang="is-IS" dirty="0" err="1"/>
              <a:t>scenario</a:t>
            </a:r>
            <a:r>
              <a:rPr lang="is-IS" altLang="is-IS" dirty="0"/>
              <a:t> </a:t>
            </a:r>
            <a:r>
              <a:rPr lang="is-IS" altLang="is-IS" dirty="0" err="1" smtClean="0"/>
              <a:t>analysis</a:t>
            </a:r>
            <a:endParaRPr kumimoji="0" lang="is-IS" altLang="is-I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95" y="2465756"/>
            <a:ext cx="5423178" cy="5054860"/>
          </a:xfrm>
        </p:spPr>
      </p:pic>
    </p:spTree>
    <p:extLst>
      <p:ext uri="{BB962C8B-B14F-4D97-AF65-F5344CB8AC3E}">
        <p14:creationId xmlns:p14="http://schemas.microsoft.com/office/powerpoint/2010/main" val="214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Box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667000"/>
            <a:ext cx="5270770" cy="50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Box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1828799"/>
            <a:ext cx="5334274" cy="558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Box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362200"/>
            <a:ext cx="5448580" cy="50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Box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832810"/>
            <a:ext cx="5283472" cy="57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Box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286000"/>
            <a:ext cx="5486682" cy="46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Box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209800"/>
            <a:ext cx="5486682" cy="539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Box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828799"/>
            <a:ext cx="5296172" cy="60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Box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1187807"/>
            <a:ext cx="5473982" cy="70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Box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286000"/>
            <a:ext cx="5486682" cy="50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362200"/>
            <a:ext cx="5448580" cy="52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Box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2362200"/>
            <a:ext cx="5397778" cy="5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Box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438400"/>
            <a:ext cx="5181866" cy="43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Box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2819400"/>
            <a:ext cx="5715294" cy="36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590800"/>
            <a:ext cx="5385076" cy="45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590800"/>
            <a:ext cx="5512084" cy="45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368</Words>
  <Application>Microsoft Office PowerPoint</Application>
  <PresentationFormat>Custom</PresentationFormat>
  <Paragraphs>74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Arial</vt:lpstr>
      <vt:lpstr>Calibri</vt:lpstr>
      <vt:lpstr>Office Theme</vt:lpstr>
      <vt:lpstr>PowerPoint Presentation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Central Bank scenario analysis</vt:lpstr>
      <vt:lpstr>Central Bank scenario analysis</vt:lpstr>
      <vt:lpstr>Central Bank scenario analysis</vt:lpstr>
      <vt:lpstr>Central Bank scenario analysis</vt:lpstr>
      <vt:lpstr>Central Bank scenario analysis</vt:lpstr>
      <vt:lpstr>Central Bank scenario analysis</vt:lpstr>
      <vt:lpstr>Central Bank scenario analysis</vt:lpstr>
      <vt:lpstr>Box</vt:lpstr>
      <vt:lpstr>Box</vt:lpstr>
      <vt:lpstr>Box</vt:lpstr>
      <vt:lpstr>Box</vt:lpstr>
      <vt:lpstr>Box</vt:lpstr>
      <vt:lpstr>Box</vt:lpstr>
      <vt:lpstr>Box</vt:lpstr>
      <vt:lpstr>Box</vt:lpstr>
      <vt:lpstr>Box</vt:lpstr>
      <vt:lpstr>Box</vt:lpstr>
      <vt:lpstr>Box</vt:lpstr>
      <vt:lpstr>Box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2017-04-11T16:12:00Z</dcterms:created>
  <dcterms:modified xsi:type="dcterms:W3CDTF">2021-04-13T21:59:57Z</dcterms:modified>
</cp:coreProperties>
</file>