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762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5" r:id="rId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</a:t>
            </a:r>
            <a:r>
              <a:rPr lang="is-IS"/>
              <a:t>Bulletin 2023/1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BCBADE-F70C-73F2-8719-76F3FF889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740658"/>
            <a:ext cx="5181611" cy="53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A14AFFE-9B9A-4CF0-6C6D-AE0AA30C3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944875"/>
            <a:ext cx="5135890" cy="49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4B6C3F8-958D-EC66-EFBE-06578807C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999739"/>
            <a:ext cx="5084074" cy="48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8BC28C83-F50C-2D62-7ADB-78A691B72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775710"/>
            <a:ext cx="5148082" cy="5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D567663-41CE-925A-DF67-EB9259F49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11702"/>
            <a:ext cx="5026162" cy="54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4B595D9-1FE4-5673-45A5-B5F3D9C64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95294"/>
            <a:ext cx="5007874" cy="58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A14918F-725C-7B27-4AEC-269948E75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950971"/>
            <a:ext cx="5013970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B6B9430-AFC8-06E9-D295-74B3B045A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1307587"/>
            <a:ext cx="5013970" cy="42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6014674-4E28-D638-7970-A48130F8A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940303"/>
            <a:ext cx="5013970" cy="49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313EC90-C569-CDD2-A834-4467B3C22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75" y="973831"/>
            <a:ext cx="4968250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BB66D70-1085-9BFF-8596-DC8182160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1121659"/>
            <a:ext cx="5135890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480FDAD-960D-843C-ECA0-8C3E66CC1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1117087"/>
            <a:ext cx="501701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84E8476-ECDB-77B5-6D6F-78E309416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91" y="669030"/>
            <a:ext cx="4940818" cy="5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C1631A7-2A2C-E353-1E8B-CB095CC76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1303015"/>
            <a:ext cx="5029210" cy="42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B5346A6-4642-1310-0F10-81DB69AA5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422142"/>
            <a:ext cx="5102362" cy="60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D88CF54-9CD5-F026-566D-4C8F514D5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818382"/>
            <a:ext cx="5065786" cy="52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4412482-F9F1-1645-64B7-77BCA1BBE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716274"/>
            <a:ext cx="5084074" cy="54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AFAD6ED-BA74-9214-3213-2A2650D7E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24478"/>
            <a:ext cx="510236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1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152</TotalTime>
  <Words>4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39</cp:revision>
  <dcterms:created xsi:type="dcterms:W3CDTF">2018-11-06T17:53:57Z</dcterms:created>
  <dcterms:modified xsi:type="dcterms:W3CDTF">2023-02-07T16:09:35Z</dcterms:modified>
</cp:coreProperties>
</file>