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53" r:id="rId3"/>
    <p:sldId id="762" r:id="rId4"/>
    <p:sldId id="769" r:id="rId5"/>
    <p:sldId id="770" r:id="rId6"/>
    <p:sldId id="771" r:id="rId7"/>
    <p:sldId id="772" r:id="rId8"/>
    <p:sldId id="773" r:id="rId9"/>
    <p:sldId id="774" r:id="rId10"/>
    <p:sldId id="775" r:id="rId11"/>
    <p:sldId id="776" r:id="rId12"/>
    <p:sldId id="777" r:id="rId13"/>
    <p:sldId id="778" r:id="rId14"/>
    <p:sldId id="779" r:id="rId15"/>
    <p:sldId id="780" r:id="rId16"/>
    <p:sldId id="781" r:id="rId17"/>
    <p:sldId id="782" r:id="rId18"/>
    <p:sldId id="354" r:id="rId19"/>
    <p:sldId id="631" r:id="rId20"/>
    <p:sldId id="783" r:id="rId21"/>
    <p:sldId id="784" r:id="rId22"/>
    <p:sldId id="785" r:id="rId23"/>
    <p:sldId id="786" r:id="rId24"/>
    <p:sldId id="787" r:id="rId25"/>
    <p:sldId id="788" r:id="rId26"/>
    <p:sldId id="789" r:id="rId27"/>
    <p:sldId id="790" r:id="rId28"/>
    <p:sldId id="791" r:id="rId29"/>
    <p:sldId id="792" r:id="rId30"/>
    <p:sldId id="793" r:id="rId31"/>
    <p:sldId id="794" r:id="rId32"/>
    <p:sldId id="795" r:id="rId33"/>
    <p:sldId id="796" r:id="rId34"/>
    <p:sldId id="797" r:id="rId35"/>
    <p:sldId id="355" r:id="rId36"/>
    <p:sldId id="607" r:id="rId37"/>
    <p:sldId id="798" r:id="rId38"/>
    <p:sldId id="799" r:id="rId39"/>
    <p:sldId id="800" r:id="rId40"/>
    <p:sldId id="801" r:id="rId41"/>
    <p:sldId id="802" r:id="rId42"/>
    <p:sldId id="803" r:id="rId43"/>
    <p:sldId id="804" r:id="rId44"/>
    <p:sldId id="805" r:id="rId45"/>
    <p:sldId id="806" r:id="rId46"/>
    <p:sldId id="807" r:id="rId47"/>
    <p:sldId id="808" r:id="rId48"/>
    <p:sldId id="809" r:id="rId49"/>
    <p:sldId id="810" r:id="rId50"/>
    <p:sldId id="811" r:id="rId51"/>
    <p:sldId id="812" r:id="rId52"/>
    <p:sldId id="813" r:id="rId53"/>
    <p:sldId id="814" r:id="rId54"/>
    <p:sldId id="815" r:id="rId55"/>
    <p:sldId id="816" r:id="rId56"/>
    <p:sldId id="817" r:id="rId57"/>
    <p:sldId id="818" r:id="rId58"/>
    <p:sldId id="819" r:id="rId59"/>
    <p:sldId id="356" r:id="rId60"/>
    <p:sldId id="645" r:id="rId61"/>
    <p:sldId id="820" r:id="rId62"/>
    <p:sldId id="821" r:id="rId63"/>
    <p:sldId id="822" r:id="rId64"/>
    <p:sldId id="823" r:id="rId65"/>
    <p:sldId id="824" r:id="rId66"/>
    <p:sldId id="825" r:id="rId67"/>
    <p:sldId id="357" r:id="rId68"/>
    <p:sldId id="652" r:id="rId69"/>
    <p:sldId id="826" r:id="rId70"/>
    <p:sldId id="827" r:id="rId71"/>
    <p:sldId id="828" r:id="rId72"/>
    <p:sldId id="829" r:id="rId73"/>
    <p:sldId id="830" r:id="rId74"/>
    <p:sldId id="831" r:id="rId75"/>
    <p:sldId id="832" r:id="rId76"/>
    <p:sldId id="833" r:id="rId77"/>
    <p:sldId id="834" r:id="rId78"/>
    <p:sldId id="835" r:id="rId79"/>
    <p:sldId id="836" r:id="rId80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191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Monetary Bulletin 2022/2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1" y="716274"/>
            <a:ext cx="5138938" cy="54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734562"/>
            <a:ext cx="5020066" cy="53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4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27" y="1267963"/>
            <a:ext cx="5126746" cy="43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989071"/>
            <a:ext cx="5065786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1" y="1002787"/>
            <a:ext cx="5077978" cy="48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0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1" y="1014979"/>
            <a:ext cx="5108458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130803"/>
            <a:ext cx="5175515" cy="45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9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386836"/>
            <a:ext cx="4995682" cy="408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85000" lnSpcReduction="10000"/>
          </a:bodyPr>
          <a:lstStyle/>
          <a:p>
            <a:r>
              <a:rPr lang="is-IS" dirty="0"/>
              <a:t>II </a:t>
            </a:r>
            <a:r>
              <a:rPr lang="is-IS" dirty="0" err="1"/>
              <a:t>Monetary</a:t>
            </a:r>
            <a:r>
              <a:rPr lang="is-IS" dirty="0"/>
              <a:t> </a:t>
            </a:r>
            <a:r>
              <a:rPr lang="is-IS" dirty="0" err="1"/>
              <a:t>policy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domestic</a:t>
            </a:r>
            <a:r>
              <a:rPr lang="is-IS" dirty="0"/>
              <a:t> </a:t>
            </a:r>
            <a:r>
              <a:rPr lang="is-IS" dirty="0" err="1"/>
              <a:t>financial</a:t>
            </a:r>
            <a:r>
              <a:rPr lang="is-IS" dirty="0"/>
              <a:t> markets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189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5" y="862579"/>
            <a:ext cx="4998730" cy="51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/>
              <a:t>I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global</a:t>
            </a:r>
            <a:r>
              <a:rPr lang="is-IS" dirty="0"/>
              <a:t> </a:t>
            </a:r>
            <a:r>
              <a:rPr lang="is-IS" dirty="0" err="1"/>
              <a:t>economy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terms</a:t>
            </a:r>
            <a:r>
              <a:rPr lang="is-IS" dirty="0"/>
              <a:t> of </a:t>
            </a:r>
            <a:r>
              <a:rPr lang="is-IS" dirty="0" err="1"/>
              <a:t>trade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2260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83" y="690366"/>
            <a:ext cx="4916434" cy="54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5" y="912871"/>
            <a:ext cx="4998730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5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46" y="874771"/>
            <a:ext cx="5187707" cy="51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5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47" y="1318255"/>
            <a:ext cx="5035306" cy="4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1" y="1123183"/>
            <a:ext cx="5138938" cy="46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7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893059"/>
            <a:ext cx="5090170" cy="50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790950"/>
            <a:ext cx="5090170" cy="52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6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87" y="1031743"/>
            <a:ext cx="5081026" cy="47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8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964687"/>
            <a:ext cx="5007874" cy="49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34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83" y="635502"/>
            <a:ext cx="5068834" cy="55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882391"/>
            <a:ext cx="5111506" cy="5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6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38" y="813810"/>
            <a:ext cx="5239523" cy="52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6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56C7573-EEE9-4E49-BBDB-232A4918A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8" y="629406"/>
            <a:ext cx="5178563" cy="55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1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99" y="1016503"/>
            <a:ext cx="5117602" cy="48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42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5" y="760470"/>
            <a:ext cx="5029210" cy="53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55" y="719322"/>
            <a:ext cx="5135890" cy="54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56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/>
              <a:t>III </a:t>
            </a:r>
            <a:r>
              <a:rPr lang="is-IS" dirty="0" err="1"/>
              <a:t>Demand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GDP </a:t>
            </a:r>
            <a:r>
              <a:rPr lang="is-IS" dirty="0" err="1"/>
              <a:t>growth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33998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847338"/>
            <a:ext cx="5013970" cy="51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8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778758"/>
            <a:ext cx="5151130" cy="5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64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601974"/>
            <a:ext cx="5111506" cy="5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4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1324351"/>
            <a:ext cx="5090170" cy="42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1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47" y="707130"/>
            <a:ext cx="4959106" cy="54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1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86607"/>
            <a:ext cx="5148082" cy="4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1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99" y="591306"/>
            <a:ext cx="5117602" cy="56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2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0" y="589782"/>
            <a:ext cx="5169419" cy="56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4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693414"/>
            <a:ext cx="5013970" cy="54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6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725418"/>
            <a:ext cx="5151130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56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9" y="1133851"/>
            <a:ext cx="5087122" cy="45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82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5" y="1252723"/>
            <a:ext cx="4998730" cy="43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9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1086607"/>
            <a:ext cx="5026162" cy="4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7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063747"/>
            <a:ext cx="5175515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6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46" y="412998"/>
            <a:ext cx="5187707" cy="60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1" y="982975"/>
            <a:ext cx="5093218" cy="48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5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0" y="1027171"/>
            <a:ext cx="5169419" cy="4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2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9" y="928111"/>
            <a:ext cx="5041402" cy="5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9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70" y="830574"/>
            <a:ext cx="5184659" cy="51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71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063747"/>
            <a:ext cx="5175515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5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911347"/>
            <a:ext cx="5151130" cy="50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3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637026"/>
            <a:ext cx="5148082" cy="55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720846"/>
            <a:ext cx="5148082" cy="54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2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90" y="775710"/>
            <a:ext cx="5931420" cy="53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00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58" y="787902"/>
            <a:ext cx="5300483" cy="52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73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/>
              <a:t>IV </a:t>
            </a:r>
            <a:r>
              <a:rPr lang="is-IS" dirty="0" err="1"/>
              <a:t>Labour</a:t>
            </a:r>
            <a:r>
              <a:rPr lang="is-IS" dirty="0"/>
              <a:t> market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factor</a:t>
            </a:r>
            <a:r>
              <a:rPr lang="is-IS" dirty="0"/>
              <a:t> </a:t>
            </a:r>
            <a:r>
              <a:rPr lang="is-IS" dirty="0" err="1"/>
              <a:t>utilisation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382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135375"/>
            <a:ext cx="5148082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58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51" y="816858"/>
            <a:ext cx="5047498" cy="52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37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23" y="681222"/>
            <a:ext cx="5114554" cy="54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09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23" y="1200907"/>
            <a:ext cx="5114554" cy="44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79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8" y="1002787"/>
            <a:ext cx="5193803" cy="48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545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39" y="981451"/>
            <a:ext cx="4934722" cy="48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8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458718"/>
            <a:ext cx="5017018" cy="59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7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328923"/>
            <a:ext cx="4995682" cy="42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84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/>
              <a:t>V </a:t>
            </a:r>
            <a:r>
              <a:rPr lang="is-IS" dirty="0" err="1"/>
              <a:t>Inflation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33999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197859"/>
            <a:ext cx="4995682" cy="44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324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685794"/>
            <a:ext cx="5017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2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832098"/>
            <a:ext cx="5065786" cy="51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23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1" y="662934"/>
            <a:ext cx="5032258" cy="55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50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704082"/>
            <a:ext cx="4995682" cy="54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77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74" y="1266439"/>
            <a:ext cx="5196851" cy="43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693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8" y="833622"/>
            <a:ext cx="5193803" cy="51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118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745230"/>
            <a:ext cx="5023114" cy="53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952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1199383"/>
            <a:ext cx="5023114" cy="4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13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87" y="929635"/>
            <a:ext cx="5004826" cy="49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488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15" y="1054603"/>
            <a:ext cx="4937770" cy="47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78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39" y="1040887"/>
            <a:ext cx="4934722" cy="47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634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03" y="899155"/>
            <a:ext cx="4977394" cy="5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8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1" y="1091179"/>
            <a:ext cx="5001778" cy="46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55" y="839718"/>
            <a:ext cx="5135890" cy="51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2477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147</TotalTime>
  <Words>32</Words>
  <Application>Microsoft Office PowerPoint</Application>
  <PresentationFormat>Widescreen</PresentationFormat>
  <Paragraphs>7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SÍ Guðjón Emilsson</cp:lastModifiedBy>
  <cp:revision>36</cp:revision>
  <dcterms:created xsi:type="dcterms:W3CDTF">2018-11-06T17:53:57Z</dcterms:created>
  <dcterms:modified xsi:type="dcterms:W3CDTF">2022-05-13T14:26:03Z</dcterms:modified>
</cp:coreProperties>
</file>