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762" r:id="rId3"/>
    <p:sldId id="769" r:id="rId4"/>
    <p:sldId id="770" r:id="rId5"/>
    <p:sldId id="771" r:id="rId6"/>
    <p:sldId id="772" r:id="rId7"/>
    <p:sldId id="773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24.8.2022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</a:t>
            </a:r>
            <a:r>
              <a:rPr lang="is-IS"/>
              <a:t>Bulletin 2022/3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E2DDDC4-4735-0057-01E2-7FE99240B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63" y="653790"/>
            <a:ext cx="5160274" cy="5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4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F09B14E-4E96-9770-DB36-2BB1BFADE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31" y="675126"/>
            <a:ext cx="5062738" cy="5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2E44A99-1CFF-311B-21F0-E29197C63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4" y="973831"/>
            <a:ext cx="5349251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6128A6E-2A1C-C835-429B-FCC42067D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51" y="769614"/>
            <a:ext cx="5123698" cy="53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48A88EF-FE89-876D-8D56-6ACE64C55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516630"/>
            <a:ext cx="5084074" cy="58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634F1A5E-CBF0-CFFD-0F67-678AA0F20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963163"/>
            <a:ext cx="5020066" cy="49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68EAD73-6179-2480-77F8-4FBA29693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5" y="976879"/>
            <a:ext cx="4937770" cy="49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93D3EE9-6D0B-7C2E-229C-99DBA9A57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07" y="899155"/>
            <a:ext cx="4989586" cy="50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089605DB-ADC8-D3F4-889A-C2AF2D035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1030219"/>
            <a:ext cx="5111506" cy="47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4F80174-D014-3BA5-B2FA-87A0E835E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67" y="954019"/>
            <a:ext cx="5020066" cy="49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7397E91-02DD-07E4-CF68-B547E6046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07" y="670554"/>
            <a:ext cx="4913386" cy="55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945450A-D285-E5EF-9E52-F1331F870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1" y="1301491"/>
            <a:ext cx="5032258" cy="42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A893DF2-C592-A50B-E758-4F9850EC8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15" y="865627"/>
            <a:ext cx="5090170" cy="51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2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0F8905D3-BE79-61DB-7707-8CB6C1AD4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2" y="880867"/>
            <a:ext cx="5251715" cy="509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B7F8E5F-51C3-F03C-B9B0-75C9677ED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47" y="827526"/>
            <a:ext cx="5111506" cy="5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70CA49AE-C856-C5ED-6D70-E9D9C3715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781806"/>
            <a:ext cx="5099314" cy="52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13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150</TotalTime>
  <Words>4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SÍ Ólöf Björk Ólafsdóttir</cp:lastModifiedBy>
  <cp:revision>37</cp:revision>
  <dcterms:created xsi:type="dcterms:W3CDTF">2018-11-06T17:53:57Z</dcterms:created>
  <dcterms:modified xsi:type="dcterms:W3CDTF">2022-08-24T08:40:26Z</dcterms:modified>
</cp:coreProperties>
</file>