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2/17/2020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17.2.2020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2020/1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07" y="589782"/>
            <a:ext cx="4379985" cy="56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0" y="1024123"/>
            <a:ext cx="4066040" cy="4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44" y="908299"/>
            <a:ext cx="403251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84" y="734562"/>
            <a:ext cx="4078232" cy="53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2" y="1142995"/>
            <a:ext cx="4056896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27" y="429762"/>
            <a:ext cx="4440945" cy="59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75" y="798570"/>
            <a:ext cx="4282449" cy="52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8" y="877819"/>
            <a:ext cx="4090424" cy="51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71" y="1005835"/>
            <a:ext cx="4270257" cy="48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07" y="726942"/>
            <a:ext cx="4379985" cy="5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2" y="996691"/>
            <a:ext cx="3965456" cy="48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0" y="908299"/>
            <a:ext cx="4066040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603498"/>
            <a:ext cx="4069088" cy="56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99" y="638550"/>
            <a:ext cx="4203201" cy="55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12" y="835146"/>
            <a:ext cx="3782576" cy="51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08" y="914395"/>
            <a:ext cx="4151384" cy="50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20" y="1159759"/>
            <a:ext cx="4111760" cy="45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84" y="1156711"/>
            <a:ext cx="4002032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0" y="679698"/>
            <a:ext cx="4066040" cy="54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55" y="733038"/>
            <a:ext cx="4297689" cy="53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19" y="492246"/>
            <a:ext cx="4187961" cy="58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2" y="675126"/>
            <a:ext cx="4133096" cy="5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4" y="873247"/>
            <a:ext cx="3956312" cy="51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2" y="778758"/>
            <a:ext cx="3950216" cy="5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91" y="1156711"/>
            <a:ext cx="4483617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03" y="1075939"/>
            <a:ext cx="4367793" cy="47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51" y="1034791"/>
            <a:ext cx="4209297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11" y="1071367"/>
            <a:ext cx="4315977" cy="47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36" y="1217671"/>
            <a:ext cx="4084328" cy="442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76" y="1008883"/>
            <a:ext cx="4053848" cy="48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6" y="1295395"/>
            <a:ext cx="4023368" cy="42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900679"/>
            <a:ext cx="4096520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1" y="958591"/>
            <a:ext cx="4407417" cy="49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4" y="560826"/>
            <a:ext cx="4123952" cy="57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56" y="899155"/>
            <a:ext cx="3916688" cy="5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1179571"/>
            <a:ext cx="4096520" cy="44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0</TotalTime>
  <Words>4</Words>
  <Application>Microsoft Office PowerPoint</Application>
  <PresentationFormat>Widescreen</PresentationFormat>
  <Paragraphs>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2018-02-06T16:29:00Z</dcterms:created>
  <dcterms:modified xsi:type="dcterms:W3CDTF">2020-02-17T15:55:58Z</dcterms:modified>
</cp:coreProperties>
</file>