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2019/1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4722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85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685800"/>
            <a:ext cx="538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09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63" y="685800"/>
            <a:ext cx="3849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89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4570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3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685800"/>
            <a:ext cx="435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07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38" y="685800"/>
            <a:ext cx="3995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0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5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1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685800"/>
            <a:ext cx="4459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5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685800"/>
            <a:ext cx="4540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24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1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6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685800"/>
            <a:ext cx="4672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86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09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8" y="685800"/>
            <a:ext cx="4581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00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5" y="685800"/>
            <a:ext cx="5187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43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685800"/>
            <a:ext cx="4352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02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5" y="685800"/>
            <a:ext cx="3892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3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685800"/>
            <a:ext cx="4384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32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685800"/>
            <a:ext cx="406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454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1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43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685800"/>
            <a:ext cx="4140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7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685800"/>
            <a:ext cx="5391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4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3" y="685800"/>
            <a:ext cx="4497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1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685800"/>
            <a:ext cx="512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32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2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44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40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26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685800"/>
            <a:ext cx="508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44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685800"/>
            <a:ext cx="4583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1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5" y="685800"/>
            <a:ext cx="4654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0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8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5" y="685800"/>
            <a:ext cx="3917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5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8" y="911134"/>
            <a:ext cx="3926164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685800"/>
            <a:ext cx="5037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1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91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31658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2019-02-06T08:28:13Z</dcterms:modified>
</cp:coreProperties>
</file>