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02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412" r:id="rId20"/>
    <p:sldId id="308" r:id="rId21"/>
    <p:sldId id="309" r:id="rId22"/>
    <p:sldId id="411" r:id="rId23"/>
    <p:sldId id="403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404" r:id="rId38"/>
    <p:sldId id="323" r:id="rId39"/>
    <p:sldId id="414" r:id="rId40"/>
    <p:sldId id="415" r:id="rId41"/>
    <p:sldId id="41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416" r:id="rId58"/>
    <p:sldId id="405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406" r:id="rId78"/>
    <p:sldId id="361" r:id="rId79"/>
    <p:sldId id="362" r:id="rId80"/>
    <p:sldId id="363" r:id="rId81"/>
    <p:sldId id="364" r:id="rId82"/>
    <p:sldId id="365" r:id="rId83"/>
    <p:sldId id="366" r:id="rId84"/>
    <p:sldId id="367" r:id="rId85"/>
    <p:sldId id="368" r:id="rId86"/>
    <p:sldId id="407" r:id="rId87"/>
    <p:sldId id="381" r:id="rId88"/>
    <p:sldId id="418" r:id="rId89"/>
    <p:sldId id="419" r:id="rId90"/>
    <p:sldId id="420" r:id="rId91"/>
    <p:sldId id="421" r:id="rId92"/>
    <p:sldId id="422" r:id="rId93"/>
    <p:sldId id="423" r:id="rId94"/>
    <p:sldId id="424" r:id="rId95"/>
    <p:sldId id="425" r:id="rId96"/>
    <p:sldId id="426" r:id="rId97"/>
    <p:sldId id="427" r:id="rId98"/>
    <p:sldId id="417" r:id="rId99"/>
    <p:sldId id="408" r:id="rId100"/>
    <p:sldId id="386" r:id="rId101"/>
    <p:sldId id="428" r:id="rId102"/>
    <p:sldId id="429" r:id="rId103"/>
    <p:sldId id="430" r:id="rId104"/>
    <p:sldId id="431" r:id="rId105"/>
    <p:sldId id="432" r:id="rId106"/>
    <p:sldId id="433" r:id="rId107"/>
    <p:sldId id="434" r:id="rId108"/>
    <p:sldId id="435" r:id="rId109"/>
    <p:sldId id="409" r:id="rId110"/>
    <p:sldId id="439" r:id="rId111"/>
    <p:sldId id="389" r:id="rId112"/>
    <p:sldId id="436" r:id="rId113"/>
    <p:sldId id="437" r:id="rId114"/>
    <p:sldId id="438" r:id="rId115"/>
    <p:sldId id="410" r:id="rId116"/>
    <p:sldId id="401" r:id="rId117"/>
    <p:sldId id="440" r:id="rId118"/>
    <p:sldId id="441" r:id="rId119"/>
    <p:sldId id="442" r:id="rId120"/>
    <p:sldId id="443" r:id="rId121"/>
    <p:sldId id="444" r:id="rId122"/>
    <p:sldId id="445" r:id="rId123"/>
    <p:sldId id="446" r:id="rId124"/>
    <p:sldId id="447" r:id="rId125"/>
    <p:sldId id="448" r:id="rId126"/>
    <p:sldId id="449" r:id="rId127"/>
    <p:sldId id="450" r:id="rId128"/>
    <p:sldId id="451" r:id="rId129"/>
    <p:sldId id="452" r:id="rId130"/>
    <p:sldId id="453" r:id="rId131"/>
    <p:sldId id="454" r:id="rId132"/>
    <p:sldId id="455" r:id="rId133"/>
    <p:sldId id="456" r:id="rId134"/>
    <p:sldId id="457" r:id="rId135"/>
    <p:sldId id="458" r:id="rId136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11/30/2017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 userDrawn="1"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6182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30.11.2017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2017/4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11" y="1020871"/>
            <a:ext cx="4078577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447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91" y="947713"/>
            <a:ext cx="4182218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58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01" y="435604"/>
            <a:ext cx="4218798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48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35" y="777010"/>
            <a:ext cx="4163929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79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25" y="633741"/>
            <a:ext cx="4304149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10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57" y="880560"/>
            <a:ext cx="4048095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46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0" y="770913"/>
            <a:ext cx="4249280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52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65" y="1270850"/>
            <a:ext cx="5057206" cy="44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444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70" y="1051354"/>
            <a:ext cx="4285859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582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25" y="917230"/>
            <a:ext cx="4127350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43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2 </a:t>
            </a:r>
            <a:r>
              <a:rPr lang="is-IS" dirty="0" err="1" smtClean="0"/>
              <a:t>Special</a:t>
            </a:r>
            <a:r>
              <a:rPr lang="is-IS" dirty="0" smtClean="0"/>
              <a:t> </a:t>
            </a:r>
            <a:r>
              <a:rPr lang="is-IS" dirty="0" err="1" smtClean="0"/>
              <a:t>reserve</a:t>
            </a:r>
            <a:r>
              <a:rPr lang="is-IS" dirty="0" smtClean="0"/>
              <a:t> </a:t>
            </a:r>
            <a:r>
              <a:rPr lang="is-IS" dirty="0" err="1" smtClean="0"/>
              <a:t>requirement</a:t>
            </a:r>
            <a:r>
              <a:rPr lang="is-IS" dirty="0" smtClean="0"/>
              <a:t> </a:t>
            </a:r>
            <a:r>
              <a:rPr lang="is-IS" dirty="0" err="1" smtClean="0"/>
              <a:t>on</a:t>
            </a:r>
            <a:r>
              <a:rPr lang="is-IS" dirty="0" smtClean="0"/>
              <a:t> </a:t>
            </a:r>
            <a:r>
              <a:rPr lang="is-IS" dirty="0" err="1" smtClean="0"/>
              <a:t>capital</a:t>
            </a:r>
            <a:r>
              <a:rPr lang="is-IS" dirty="0" smtClean="0"/>
              <a:t> </a:t>
            </a:r>
            <a:r>
              <a:rPr lang="is-IS" dirty="0" err="1" smtClean="0"/>
              <a:t>inflows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608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49" y="1051354"/>
            <a:ext cx="4212701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077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82" y="226986"/>
            <a:ext cx="4541914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154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941616"/>
            <a:ext cx="4194412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2222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57" y="877785"/>
            <a:ext cx="4243184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199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56" y="798348"/>
            <a:ext cx="4237087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13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21" y="1042209"/>
            <a:ext cx="393835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58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3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baseline</a:t>
            </a:r>
            <a:r>
              <a:rPr lang="is-IS" dirty="0" smtClean="0"/>
              <a:t> </a:t>
            </a:r>
            <a:r>
              <a:rPr lang="is-IS" dirty="0" err="1" smtClean="0"/>
              <a:t>forecast</a:t>
            </a:r>
            <a:r>
              <a:rPr lang="is-IS" dirty="0" smtClean="0"/>
              <a:t> </a:t>
            </a:r>
            <a:r>
              <a:rPr lang="is-IS" dirty="0" err="1" smtClean="0"/>
              <a:t>compared</a:t>
            </a:r>
            <a:r>
              <a:rPr lang="is-IS" dirty="0" smtClean="0"/>
              <a:t> </a:t>
            </a:r>
            <a:r>
              <a:rPr lang="is-IS" dirty="0" err="1" smtClean="0"/>
              <a:t>to</a:t>
            </a:r>
            <a:r>
              <a:rPr lang="is-IS" dirty="0" smtClean="0"/>
              <a:t> a </a:t>
            </a:r>
            <a:r>
              <a:rPr lang="is-IS" dirty="0" err="1" smtClean="0"/>
              <a:t>forecast</a:t>
            </a:r>
            <a:r>
              <a:rPr lang="is-IS" dirty="0" smtClean="0"/>
              <a:t> </a:t>
            </a:r>
            <a:r>
              <a:rPr lang="is-IS" dirty="0" err="1" smtClean="0"/>
              <a:t>from</a:t>
            </a:r>
            <a:r>
              <a:rPr lang="is-IS" dirty="0" smtClean="0"/>
              <a:t> </a:t>
            </a:r>
            <a:r>
              <a:rPr lang="is-IS" dirty="0" err="1" smtClean="0"/>
              <a:t>the</a:t>
            </a:r>
            <a:r>
              <a:rPr lang="is-IS" dirty="0" smtClean="0"/>
              <a:t> Bank‘s DSGE </a:t>
            </a:r>
            <a:r>
              <a:rPr lang="is-IS" dirty="0" err="1" smtClean="0"/>
              <a:t>model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689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82" y="1648813"/>
            <a:ext cx="3450635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766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Box 4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revision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national</a:t>
            </a:r>
            <a:r>
              <a:rPr lang="is-IS" dirty="0" smtClean="0"/>
              <a:t> </a:t>
            </a:r>
            <a:r>
              <a:rPr lang="is-IS" dirty="0" err="1" smtClean="0"/>
              <a:t>accounts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687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1" y="969051"/>
            <a:ext cx="4115157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81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1" y="816637"/>
            <a:ext cx="4115157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1" y="1148898"/>
            <a:ext cx="4115157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693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Box 5 </a:t>
            </a:r>
            <a:r>
              <a:rPr lang="is-IS" dirty="0" err="1" smtClean="0"/>
              <a:t>Fiscal</a:t>
            </a:r>
            <a:r>
              <a:rPr lang="is-IS" dirty="0" smtClean="0"/>
              <a:t> </a:t>
            </a:r>
            <a:r>
              <a:rPr lang="is-IS" dirty="0" err="1" smtClean="0"/>
              <a:t>budget</a:t>
            </a:r>
            <a:r>
              <a:rPr lang="is-IS" dirty="0" smtClean="0"/>
              <a:t> </a:t>
            </a:r>
            <a:r>
              <a:rPr lang="is-IS" dirty="0" err="1" smtClean="0"/>
              <a:t>proposal</a:t>
            </a:r>
            <a:r>
              <a:rPr lang="is-IS" dirty="0" smtClean="0"/>
              <a:t> 2018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208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79" y="1090981"/>
            <a:ext cx="3792041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455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76" y="1017823"/>
            <a:ext cx="377984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64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52" y="1167188"/>
            <a:ext cx="3871296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228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42" y="990388"/>
            <a:ext cx="3834716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98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6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Central</a:t>
            </a:r>
            <a:r>
              <a:rPr lang="is-IS" dirty="0" smtClean="0"/>
              <a:t> Bank of </a:t>
            </a:r>
            <a:r>
              <a:rPr lang="is-IS" dirty="0" err="1" smtClean="0"/>
              <a:t>Iceland</a:t>
            </a:r>
            <a:r>
              <a:rPr lang="is-IS" dirty="0" smtClean="0"/>
              <a:t> </a:t>
            </a:r>
            <a:r>
              <a:rPr lang="is-IS" dirty="0" err="1" smtClean="0"/>
              <a:t>forecasting</a:t>
            </a:r>
            <a:r>
              <a:rPr lang="is-IS" dirty="0" smtClean="0"/>
              <a:t> </a:t>
            </a:r>
            <a:r>
              <a:rPr lang="is-IS" dirty="0" err="1" smtClean="0"/>
              <a:t>record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324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1" y="895892"/>
            <a:ext cx="4115157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01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3" y="624597"/>
            <a:ext cx="3981033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243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77" y="1051354"/>
            <a:ext cx="4310246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911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4" y="639655"/>
            <a:ext cx="4188315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7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87" y="1139753"/>
            <a:ext cx="4346825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292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1" y="1115367"/>
            <a:ext cx="4115157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0094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42" y="758720"/>
            <a:ext cx="4188315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4991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45" y="813316"/>
            <a:ext cx="3926164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4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93" y="912905"/>
            <a:ext cx="4176122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919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04" y="682514"/>
            <a:ext cx="4054191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3698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08" y="719093"/>
            <a:ext cx="4243184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18" y="944664"/>
            <a:ext cx="3926164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2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69" y="923327"/>
            <a:ext cx="3932261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7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24" y="1468966"/>
            <a:ext cx="3596952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9" y="487425"/>
            <a:ext cx="4352921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1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77" y="1048305"/>
            <a:ext cx="4133446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7" y="383784"/>
            <a:ext cx="4273666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2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outlook</a:t>
            </a:r>
            <a:r>
              <a:rPr lang="is-IS" dirty="0" smtClean="0"/>
              <a:t>,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assumptions</a:t>
            </a:r>
            <a:r>
              <a:rPr lang="is-IS" dirty="0" smtClean="0"/>
              <a:t>,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uncertainties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645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53" y="569728"/>
            <a:ext cx="4401693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94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841023"/>
            <a:ext cx="4407790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4" y="786155"/>
            <a:ext cx="4017612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8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II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global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terms</a:t>
            </a:r>
            <a:r>
              <a:rPr lang="is-IS" dirty="0" smtClean="0"/>
              <a:t> of </a:t>
            </a:r>
            <a:r>
              <a:rPr lang="is-IS" dirty="0" err="1" smtClean="0"/>
              <a:t>trade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606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52" y="1048305"/>
            <a:ext cx="404809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19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38" y="1084793"/>
            <a:ext cx="3999323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2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29" y="1081745"/>
            <a:ext cx="4316342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59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18" y="706808"/>
            <a:ext cx="4102964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17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9" y="968227"/>
            <a:ext cx="4279763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2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80" y="1215868"/>
            <a:ext cx="3968840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6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1" y="962954"/>
            <a:ext cx="4115157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71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42" y="795299"/>
            <a:ext cx="4011516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0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35" y="1212912"/>
            <a:ext cx="398713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63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37" y="234876"/>
            <a:ext cx="4334632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78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11" y="1115367"/>
            <a:ext cx="4078577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9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53" y="380736"/>
            <a:ext cx="4401693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1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6" y="1081836"/>
            <a:ext cx="4096867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3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6" y="1036112"/>
            <a:ext cx="4096867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III </a:t>
            </a:r>
            <a:r>
              <a:rPr lang="is-IS" dirty="0" err="1" smtClean="0"/>
              <a:t>Monetary</a:t>
            </a:r>
            <a:r>
              <a:rPr lang="is-IS" dirty="0" smtClean="0"/>
              <a:t> </a:t>
            </a:r>
            <a:r>
              <a:rPr lang="is-IS" dirty="0" err="1" smtClean="0"/>
              <a:t>policy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domestic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3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32" y="984292"/>
            <a:ext cx="415173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47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77" y="225274"/>
            <a:ext cx="4310246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4" y="1118415"/>
            <a:ext cx="4017612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67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99" y="789111"/>
            <a:ext cx="4200508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9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79" y="597071"/>
            <a:ext cx="417612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8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66" y="905037"/>
            <a:ext cx="3920068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46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20" y="127433"/>
            <a:ext cx="4395597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85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8" y="904945"/>
            <a:ext cx="4066384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17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01" y="862361"/>
            <a:ext cx="439559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4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48" y="865591"/>
            <a:ext cx="4419983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4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6" y="786155"/>
            <a:ext cx="4096867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4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91" y="270998"/>
            <a:ext cx="4182218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4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1045165"/>
            <a:ext cx="4194412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4" y="1197670"/>
            <a:ext cx="4090771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1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11" y="1130609"/>
            <a:ext cx="4078577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7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49" y="837975"/>
            <a:ext cx="4212701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1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70" y="655079"/>
            <a:ext cx="4285859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3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04" y="901897"/>
            <a:ext cx="4230991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30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42" y="493521"/>
            <a:ext cx="4011516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2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49" y="1051354"/>
            <a:ext cx="4035902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65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84" y="905037"/>
            <a:ext cx="415783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06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89" y="405761"/>
            <a:ext cx="4188315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0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IV </a:t>
            </a:r>
            <a:r>
              <a:rPr lang="is-IS" dirty="0" err="1" smtClean="0"/>
              <a:t>Demand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GDP </a:t>
            </a:r>
            <a:r>
              <a:rPr lang="is-IS" dirty="0" err="1" smtClean="0"/>
              <a:t>growth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9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32" y="1340755"/>
            <a:ext cx="4176122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1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4" y="1130609"/>
            <a:ext cx="4017612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46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606307"/>
            <a:ext cx="4194412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74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77" y="1252539"/>
            <a:ext cx="431024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18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87" y="950761"/>
            <a:ext cx="4346825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99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87" y="520864"/>
            <a:ext cx="4346825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65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80" y="801396"/>
            <a:ext cx="4145639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022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73" y="901989"/>
            <a:ext cx="4121253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404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77" y="1136705"/>
            <a:ext cx="4133446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769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9" y="862361"/>
            <a:ext cx="435292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791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70" y="950761"/>
            <a:ext cx="4109060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381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32" y="892752"/>
            <a:ext cx="4328535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2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32" y="1020871"/>
            <a:ext cx="4151736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966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87" y="794021"/>
            <a:ext cx="4322439" cy="55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415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99" y="1154630"/>
            <a:ext cx="4115157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102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79" y="1062999"/>
            <a:ext cx="4322439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827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08" y="139923"/>
            <a:ext cx="4419983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57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46" y="536197"/>
            <a:ext cx="4200508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89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35" y="911134"/>
            <a:ext cx="3987130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620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11" y="667272"/>
            <a:ext cx="4078577" cy="55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70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 </a:t>
            </a:r>
            <a:r>
              <a:rPr lang="is-IS" dirty="0" err="1" smtClean="0"/>
              <a:t>Labour</a:t>
            </a:r>
            <a:r>
              <a:rPr lang="is-IS" dirty="0" smtClean="0"/>
              <a:t> market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factor</a:t>
            </a:r>
            <a:r>
              <a:rPr lang="is-IS" dirty="0" smtClean="0"/>
              <a:t> </a:t>
            </a:r>
            <a:r>
              <a:rPr lang="is-IS" dirty="0" err="1" smtClean="0"/>
              <a:t>utilisation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13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8" y="935520"/>
            <a:ext cx="4066384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325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4" y="822734"/>
            <a:ext cx="4090771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3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64" y="999350"/>
            <a:ext cx="4078577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145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66" y="804444"/>
            <a:ext cx="3920068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778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77" y="533149"/>
            <a:ext cx="4310246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16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91" y="949118"/>
            <a:ext cx="407248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243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24" y="923327"/>
            <a:ext cx="3773751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087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9" y="298432"/>
            <a:ext cx="4352921" cy="6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136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3" y="715771"/>
            <a:ext cx="4237087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963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VI </a:t>
            </a:r>
            <a:r>
              <a:rPr lang="is-IS" dirty="0" err="1" smtClean="0"/>
              <a:t>Inflation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38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4" y="655079"/>
            <a:ext cx="4090771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651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32" y="865410"/>
            <a:ext cx="432853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059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53" y="792251"/>
            <a:ext cx="4224894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6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90" y="1179381"/>
            <a:ext cx="4005419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682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7" y="728238"/>
            <a:ext cx="4273666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121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4" y="1036112"/>
            <a:ext cx="4017612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499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8" y="743479"/>
            <a:ext cx="4066384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89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91" y="938568"/>
            <a:ext cx="4182218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553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99" y="697115"/>
            <a:ext cx="4249280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605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97" y="783106"/>
            <a:ext cx="4029805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02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08" y="941616"/>
            <a:ext cx="4419983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969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69" y="911134"/>
            <a:ext cx="3932261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32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69" y="950761"/>
            <a:ext cx="3932261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955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1 </a:t>
            </a:r>
            <a:r>
              <a:rPr lang="is-IS" dirty="0" err="1" smtClean="0"/>
              <a:t>Fluctuations</a:t>
            </a:r>
            <a:r>
              <a:rPr lang="is-IS" dirty="0" smtClean="0"/>
              <a:t> </a:t>
            </a:r>
            <a:r>
              <a:rPr lang="is-IS" dirty="0" err="1" smtClean="0"/>
              <a:t>in</a:t>
            </a:r>
            <a:r>
              <a:rPr lang="is-IS" dirty="0" smtClean="0"/>
              <a:t> </a:t>
            </a:r>
            <a:r>
              <a:rPr lang="is-IS" dirty="0" err="1" smtClean="0"/>
              <a:t>the</a:t>
            </a:r>
            <a:r>
              <a:rPr lang="is-IS" dirty="0" smtClean="0"/>
              <a:t> ISK </a:t>
            </a:r>
            <a:r>
              <a:rPr lang="is-IS" dirty="0" err="1" smtClean="0"/>
              <a:t>exchange</a:t>
            </a:r>
            <a:r>
              <a:rPr lang="is-IS" dirty="0" smtClean="0"/>
              <a:t> </a:t>
            </a:r>
            <a:r>
              <a:rPr lang="is-IS" dirty="0" err="1" smtClean="0"/>
              <a:t>rate</a:t>
            </a:r>
            <a:r>
              <a:rPr lang="is-IS" dirty="0" smtClean="0"/>
              <a:t> </a:t>
            </a:r>
            <a:r>
              <a:rPr lang="is-IS" dirty="0" err="1" smtClean="0"/>
              <a:t>in</a:t>
            </a:r>
            <a:r>
              <a:rPr lang="is-IS" dirty="0" smtClean="0"/>
              <a:t> </a:t>
            </a:r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context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724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63</TotalTime>
  <Words>98</Words>
  <Application>Microsoft Office PowerPoint</Application>
  <PresentationFormat>Widescreen</PresentationFormat>
  <Paragraphs>14</Paragraphs>
  <Slides>135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9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Elís Pétursson</cp:lastModifiedBy>
  <cp:revision>15</cp:revision>
  <dcterms:created xsi:type="dcterms:W3CDTF">2017-02-07T15:07:36Z</dcterms:created>
  <dcterms:modified xsi:type="dcterms:W3CDTF">2017-11-30T15:31:42Z</dcterms:modified>
</cp:coreProperties>
</file>