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403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404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405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406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407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408" r:id="rId99"/>
    <p:sldId id="382" r:id="rId100"/>
    <p:sldId id="383" r:id="rId101"/>
    <p:sldId id="384" r:id="rId102"/>
    <p:sldId id="385" r:id="rId103"/>
    <p:sldId id="386" r:id="rId104"/>
    <p:sldId id="409" r:id="rId105"/>
    <p:sldId id="387" r:id="rId106"/>
    <p:sldId id="388" r:id="rId107"/>
    <p:sldId id="389" r:id="rId108"/>
    <p:sldId id="410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6/7/2017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618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2017/2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685800"/>
            <a:ext cx="4589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1447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2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504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1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3" y="685800"/>
            <a:ext cx="4027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0739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1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85800"/>
            <a:ext cx="3910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54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1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685800"/>
            <a:ext cx="3878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9758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surge</a:t>
            </a:r>
            <a:r>
              <a:rPr lang="is-IS" dirty="0" smtClean="0"/>
              <a:t> </a:t>
            </a:r>
            <a:r>
              <a:rPr lang="is-IS" dirty="0" err="1" smtClean="0"/>
              <a:t>in</a:t>
            </a:r>
            <a:r>
              <a:rPr lang="is-IS" dirty="0" smtClean="0"/>
              <a:t> </a:t>
            </a:r>
            <a:r>
              <a:rPr lang="is-IS" dirty="0" err="1" smtClean="0"/>
              <a:t>tourism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its</a:t>
            </a:r>
            <a:r>
              <a:rPr lang="is-IS" dirty="0" smtClean="0"/>
              <a:t> </a:t>
            </a:r>
            <a:r>
              <a:rPr lang="is-IS" dirty="0" err="1" smtClean="0"/>
              <a:t>divergent</a:t>
            </a:r>
            <a:r>
              <a:rPr lang="is-IS" dirty="0" smtClean="0"/>
              <a:t> </a:t>
            </a:r>
            <a:r>
              <a:rPr lang="is-IS" dirty="0" err="1" smtClean="0"/>
              <a:t>effects</a:t>
            </a:r>
            <a:r>
              <a:rPr lang="is-IS" dirty="0" smtClean="0"/>
              <a:t> </a:t>
            </a:r>
            <a:r>
              <a:rPr lang="is-IS" dirty="0" err="1" smtClean="0"/>
              <a:t>on</a:t>
            </a:r>
            <a:r>
              <a:rPr lang="is-IS" dirty="0" smtClean="0"/>
              <a:t> </a:t>
            </a:r>
            <a:r>
              <a:rPr lang="is-IS" dirty="0" err="1" smtClean="0"/>
              <a:t>various</a:t>
            </a:r>
            <a:r>
              <a:rPr lang="is-IS" dirty="0" smtClean="0"/>
              <a:t> </a:t>
            </a:r>
            <a:r>
              <a:rPr lang="is-IS" dirty="0" err="1" smtClean="0"/>
              <a:t>measures</a:t>
            </a:r>
            <a:r>
              <a:rPr lang="is-IS" dirty="0" smtClean="0"/>
              <a:t> of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608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8" y="685800"/>
            <a:ext cx="4237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487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77" y="686238"/>
            <a:ext cx="412735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49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2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4418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3222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3 </a:t>
            </a:r>
            <a:r>
              <a:rPr lang="is-IS" dirty="0" err="1" smtClean="0"/>
              <a:t>Lower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more</a:t>
            </a:r>
            <a:r>
              <a:rPr lang="is-IS" dirty="0" smtClean="0"/>
              <a:t> </a:t>
            </a:r>
            <a:r>
              <a:rPr lang="is-IS" dirty="0" err="1" smtClean="0"/>
              <a:t>stable</a:t>
            </a:r>
            <a:r>
              <a:rPr lang="is-IS" dirty="0" smtClean="0"/>
              <a:t> </a:t>
            </a:r>
            <a:r>
              <a:rPr lang="is-IS" dirty="0" err="1" smtClean="0"/>
              <a:t>inflation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firmer</a:t>
            </a:r>
            <a:r>
              <a:rPr lang="is-IS" dirty="0" smtClean="0"/>
              <a:t> </a:t>
            </a:r>
            <a:r>
              <a:rPr lang="is-IS" dirty="0" err="1" smtClean="0"/>
              <a:t>anchor</a:t>
            </a:r>
            <a:r>
              <a:rPr lang="is-IS" dirty="0" smtClean="0"/>
              <a:t> for </a:t>
            </a:r>
            <a:r>
              <a:rPr lang="is-IS" dirty="0" err="1" smtClean="0"/>
              <a:t>inflation</a:t>
            </a:r>
            <a:r>
              <a:rPr lang="is-IS" dirty="0" smtClean="0"/>
              <a:t> </a:t>
            </a:r>
            <a:r>
              <a:rPr lang="is-IS" dirty="0" err="1" smtClean="0"/>
              <a:t>expectations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689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85800"/>
            <a:ext cx="4400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0"/>
            <a:ext cx="4762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3077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685800"/>
            <a:ext cx="4303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8172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85800"/>
            <a:ext cx="4367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976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685800"/>
            <a:ext cx="4405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9780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8" y="685800"/>
            <a:ext cx="3946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9129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3" y="685800"/>
            <a:ext cx="3468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3985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685800"/>
            <a:ext cx="5075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397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63" y="685800"/>
            <a:ext cx="3775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2901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85800"/>
            <a:ext cx="4545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60495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63" y="685800"/>
            <a:ext cx="5348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8907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3" y="685800"/>
            <a:ext cx="5221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93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5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2769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3_M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3" y="685800"/>
            <a:ext cx="4281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8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38" y="685800"/>
            <a:ext cx="5214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37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2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63" y="685800"/>
            <a:ext cx="3748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7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685800"/>
            <a:ext cx="4583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94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685800"/>
            <a:ext cx="4929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5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02" y="688647"/>
            <a:ext cx="4352921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685800"/>
            <a:ext cx="3800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3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outlook</a:t>
            </a:r>
            <a:r>
              <a:rPr lang="is-IS" dirty="0" smtClean="0"/>
              <a:t>,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assumptions</a:t>
            </a:r>
            <a:r>
              <a:rPr lang="is-IS" dirty="0" smtClean="0"/>
              <a:t>,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uncertainties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4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terms</a:t>
            </a:r>
            <a:r>
              <a:rPr lang="is-IS" dirty="0" smtClean="0"/>
              <a:t> of </a:t>
            </a:r>
            <a:r>
              <a:rPr lang="is-IS" dirty="0" err="1" smtClean="0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606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685800"/>
            <a:ext cx="4629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1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5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552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685800"/>
            <a:ext cx="4210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55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685800"/>
            <a:ext cx="4618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1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685800"/>
            <a:ext cx="4854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8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685800"/>
            <a:ext cx="4794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16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3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640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3" y="685800"/>
            <a:ext cx="4357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46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87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2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07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83" y="295384"/>
            <a:ext cx="4395597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7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501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685800"/>
            <a:ext cx="4832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92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3" y="722054"/>
            <a:ext cx="4441566" cy="51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3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96" y="863274"/>
            <a:ext cx="4151736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7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685800"/>
            <a:ext cx="3752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14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685800"/>
            <a:ext cx="4500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68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47" y="621457"/>
            <a:ext cx="4359018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685800"/>
            <a:ext cx="4640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67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70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224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685800"/>
            <a:ext cx="4487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884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944664"/>
            <a:ext cx="406638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4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2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674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685800"/>
            <a:ext cx="3817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210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685800"/>
            <a:ext cx="4373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87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3" y="685800"/>
            <a:ext cx="3925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91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80" y="466178"/>
            <a:ext cx="4151736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3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07" y="615909"/>
            <a:ext cx="4285859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30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5800"/>
            <a:ext cx="4875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6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685800"/>
            <a:ext cx="4862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41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97" y="301481"/>
            <a:ext cx="4298053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5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4" y="923327"/>
            <a:ext cx="4157832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06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685800"/>
            <a:ext cx="5416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012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88" y="685800"/>
            <a:ext cx="5202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707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685800"/>
            <a:ext cx="3638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461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85800"/>
            <a:ext cx="4400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99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685800"/>
            <a:ext cx="4330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65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685800"/>
            <a:ext cx="3941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02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9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74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685800"/>
            <a:ext cx="4605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754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3" y="685800"/>
            <a:ext cx="4473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769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3" y="685800"/>
            <a:ext cx="4283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79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3" y="685800"/>
            <a:ext cx="4283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538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3" y="685800"/>
            <a:ext cx="4613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422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5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341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88" y="685800"/>
            <a:ext cx="4567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10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11" y="664224"/>
            <a:ext cx="4298053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27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22" y="1152676"/>
            <a:ext cx="4599954" cy="4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57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5800"/>
            <a:ext cx="4697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958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685800"/>
            <a:ext cx="4391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2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85800"/>
            <a:ext cx="4551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5966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685800"/>
            <a:ext cx="4110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87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685800"/>
            <a:ext cx="4365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185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685800"/>
            <a:ext cx="4143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598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3" y="685800"/>
            <a:ext cx="3813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626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V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685800"/>
            <a:ext cx="4487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8185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13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685800"/>
            <a:ext cx="4430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9325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5" y="685800"/>
            <a:ext cx="4654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6365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8" y="685800"/>
            <a:ext cx="3957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4778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8" y="560665"/>
            <a:ext cx="4237541" cy="57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8" y="685800"/>
            <a:ext cx="4492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114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685800"/>
            <a:ext cx="4910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024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685800"/>
            <a:ext cx="5249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2087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685800"/>
            <a:ext cx="4059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136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8" y="658639"/>
            <a:ext cx="4237087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63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4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804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VI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8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84" y="350070"/>
            <a:ext cx="4011516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633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8" y="685800"/>
            <a:ext cx="4251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6232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685800"/>
            <a:ext cx="4273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2844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3" y="685800"/>
            <a:ext cx="4054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6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5" y="685800"/>
            <a:ext cx="4730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468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8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554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2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186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685800"/>
            <a:ext cx="4705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7033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3" y="685800"/>
            <a:ext cx="3735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4351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685800"/>
            <a:ext cx="477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5893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685800"/>
            <a:ext cx="4295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714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8" y="685800"/>
            <a:ext cx="3908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758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-V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19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4651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1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current</a:t>
            </a:r>
            <a:r>
              <a:rPr lang="is-IS" dirty="0" smtClean="0"/>
              <a:t> </a:t>
            </a:r>
            <a:r>
              <a:rPr lang="is-IS" dirty="0" err="1" smtClean="0"/>
              <a:t>account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national</a:t>
            </a:r>
            <a:r>
              <a:rPr lang="is-IS" dirty="0" smtClean="0"/>
              <a:t> </a:t>
            </a:r>
            <a:r>
              <a:rPr lang="is-IS" dirty="0" err="1" smtClean="0"/>
              <a:t>saving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724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2_R1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685800"/>
            <a:ext cx="3605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00850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35</TotalTime>
  <Words>79</Words>
  <Application>Microsoft Office PowerPoint</Application>
  <PresentationFormat>Widescreen</PresentationFormat>
  <Paragraphs>11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10</cp:revision>
  <dcterms:created xsi:type="dcterms:W3CDTF">2017-02-07T15:07:36Z</dcterms:created>
  <dcterms:modified xsi:type="dcterms:W3CDTF">2017-06-07T11:25:32Z</dcterms:modified>
</cp:coreProperties>
</file>