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3/1/2017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</a:t>
            </a:r>
            <a:r>
              <a:rPr lang="is-IS" dirty="0"/>
              <a:t>2017/1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88" y="572927"/>
            <a:ext cx="4355601" cy="57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685800"/>
            <a:ext cx="4202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18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685800"/>
            <a:ext cx="5427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3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685800"/>
            <a:ext cx="4183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98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6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3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3" y="685800"/>
            <a:ext cx="4257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65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07" y="850929"/>
            <a:ext cx="4334426" cy="52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685800"/>
            <a:ext cx="4276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98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685800"/>
            <a:ext cx="4232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31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685800"/>
            <a:ext cx="4522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84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685800"/>
            <a:ext cx="4291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1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685800"/>
            <a:ext cx="4424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6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8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20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685800"/>
            <a:ext cx="4667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60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685800"/>
            <a:ext cx="4465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24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20" y="715073"/>
            <a:ext cx="4322959" cy="52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3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5" y="685800"/>
            <a:ext cx="4108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0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685800"/>
            <a:ext cx="4073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817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685800"/>
            <a:ext cx="3894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581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85800"/>
            <a:ext cx="4400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648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85800"/>
            <a:ext cx="4176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96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685800"/>
            <a:ext cx="5137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346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5" y="685800"/>
            <a:ext cx="4729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47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25" y="685800"/>
            <a:ext cx="4883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928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685800"/>
            <a:ext cx="4816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58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85800"/>
            <a:ext cx="510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736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8" y="685800"/>
            <a:ext cx="5011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100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685800"/>
            <a:ext cx="4324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49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6" y="761737"/>
            <a:ext cx="4263251" cy="53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5" y="685800"/>
            <a:ext cx="5035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685800"/>
            <a:ext cx="3856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1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14" y="550068"/>
            <a:ext cx="4270257" cy="5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5" y="685800"/>
            <a:ext cx="4298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95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71-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685800"/>
            <a:ext cx="5054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2775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1</TotalTime>
  <Words>4</Words>
  <Application>Microsoft Office PowerPoint</Application>
  <PresentationFormat>Widescreen</PresentationFormat>
  <Paragraphs>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5</cp:revision>
  <dcterms:created xsi:type="dcterms:W3CDTF">2017-02-07T15:07:36Z</dcterms:created>
  <dcterms:modified xsi:type="dcterms:W3CDTF">2017-03-01T11:27:03Z</dcterms:modified>
</cp:coreProperties>
</file>