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0"/>
  </p:notesMasterIdLst>
  <p:sldIdLst>
    <p:sldId id="256" r:id="rId2"/>
    <p:sldId id="369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70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371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372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50" r:id="rId78"/>
    <p:sldId id="451" r:id="rId79"/>
    <p:sldId id="452" r:id="rId80"/>
    <p:sldId id="373" r:id="rId81"/>
    <p:sldId id="453" r:id="rId82"/>
    <p:sldId id="454" r:id="rId83"/>
    <p:sldId id="455" r:id="rId84"/>
    <p:sldId id="456" r:id="rId85"/>
    <p:sldId id="457" r:id="rId86"/>
    <p:sldId id="458" r:id="rId87"/>
    <p:sldId id="459" r:id="rId88"/>
    <p:sldId id="460" r:id="rId89"/>
    <p:sldId id="461" r:id="rId90"/>
    <p:sldId id="462" r:id="rId91"/>
    <p:sldId id="463" r:id="rId92"/>
    <p:sldId id="464" r:id="rId93"/>
    <p:sldId id="374" r:id="rId94"/>
    <p:sldId id="465" r:id="rId95"/>
    <p:sldId id="466" r:id="rId96"/>
    <p:sldId id="467" r:id="rId97"/>
    <p:sldId id="468" r:id="rId98"/>
    <p:sldId id="469" r:id="rId99"/>
    <p:sldId id="470" r:id="rId100"/>
    <p:sldId id="375" r:id="rId101"/>
    <p:sldId id="471" r:id="rId102"/>
    <p:sldId id="472" r:id="rId103"/>
    <p:sldId id="376" r:id="rId104"/>
    <p:sldId id="473" r:id="rId105"/>
    <p:sldId id="474" r:id="rId106"/>
    <p:sldId id="475" r:id="rId107"/>
    <p:sldId id="476" r:id="rId108"/>
    <p:sldId id="377" r:id="rId109"/>
    <p:sldId id="477" r:id="rId110"/>
    <p:sldId id="478" r:id="rId111"/>
    <p:sldId id="479" r:id="rId112"/>
    <p:sldId id="480" r:id="rId113"/>
    <p:sldId id="481" r:id="rId114"/>
    <p:sldId id="482" r:id="rId115"/>
    <p:sldId id="378" r:id="rId116"/>
    <p:sldId id="483" r:id="rId117"/>
    <p:sldId id="484" r:id="rId118"/>
    <p:sldId id="485" r:id="rId119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06197-358F-48D1-9100-A1424D51F1C3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C6118-16F3-4B50-A2D1-11C772729C4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66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016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0652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895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1052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704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369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081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593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590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081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300424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034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539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99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33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583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623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4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445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803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34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287A-0332-4F5A-8A71-8E6D6D1B8C95}" type="datetimeFigureOut">
              <a:rPr lang="is-IS" smtClean="0"/>
              <a:t>27.5.2016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018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2016/2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3000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685800"/>
            <a:ext cx="4762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8795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Box 2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2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685800"/>
            <a:ext cx="3833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8799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2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685800"/>
            <a:ext cx="4691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8287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Box 3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3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63" y="685800"/>
            <a:ext cx="4968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0028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3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685800"/>
            <a:ext cx="4897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9016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3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3" y="685800"/>
            <a:ext cx="4587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1212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3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685800"/>
            <a:ext cx="4638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8418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Box 4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4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3" y="685800"/>
            <a:ext cx="4867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67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685800"/>
            <a:ext cx="4827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5859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4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685800"/>
            <a:ext cx="4760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9044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4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5" y="685800"/>
            <a:ext cx="4729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7410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4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38" y="685800"/>
            <a:ext cx="4529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137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28" y="679931"/>
            <a:ext cx="4541144" cy="54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197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4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685800"/>
            <a:ext cx="3954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3595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Box 5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5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685800"/>
            <a:ext cx="3619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6909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5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5" y="685800"/>
            <a:ext cx="3929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07831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5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685800"/>
            <a:ext cx="3884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05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8" y="685800"/>
            <a:ext cx="4884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07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8" y="685800"/>
            <a:ext cx="4935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05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85800"/>
            <a:ext cx="4241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29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88" y="685800"/>
            <a:ext cx="4213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40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685800"/>
            <a:ext cx="4675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02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685800"/>
            <a:ext cx="5395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26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30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685800"/>
            <a:ext cx="4694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33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3" y="685800"/>
            <a:ext cx="4103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55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II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685800"/>
            <a:ext cx="4852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816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63" y="685800"/>
            <a:ext cx="4384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18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3" y="685800"/>
            <a:ext cx="4192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328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685800"/>
            <a:ext cx="5086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936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5" y="685800"/>
            <a:ext cx="4881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623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38" y="685800"/>
            <a:ext cx="4835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114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38" y="685800"/>
            <a:ext cx="4148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77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685800"/>
            <a:ext cx="4445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64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685800"/>
            <a:ext cx="4551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975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8" y="685800"/>
            <a:ext cx="3805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217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56" y="878035"/>
            <a:ext cx="4077887" cy="51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3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63" y="685800"/>
            <a:ext cx="3925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1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88" y="685800"/>
            <a:ext cx="4567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895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685800"/>
            <a:ext cx="477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822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III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75" y="685800"/>
            <a:ext cx="3624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983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8" y="685800"/>
            <a:ext cx="3475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654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13" y="685800"/>
            <a:ext cx="4168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810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3" y="685800"/>
            <a:ext cx="4979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13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685800"/>
            <a:ext cx="4616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75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8" y="685800"/>
            <a:ext cx="3983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614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8" y="685800"/>
            <a:ext cx="4300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796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5" y="685800"/>
            <a:ext cx="4298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831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3" y="685800"/>
            <a:ext cx="3419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066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3" y="685800"/>
            <a:ext cx="5197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135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685800"/>
            <a:ext cx="4076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069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13" y="685800"/>
            <a:ext cx="4344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875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8" y="685800"/>
            <a:ext cx="4187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546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8" y="685800"/>
            <a:ext cx="4630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32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685800"/>
            <a:ext cx="4800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65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8" y="685800"/>
            <a:ext cx="4643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494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13" y="685800"/>
            <a:ext cx="5083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696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685800"/>
            <a:ext cx="3968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799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I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5800"/>
            <a:ext cx="350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1662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IV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75" y="685800"/>
            <a:ext cx="5376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439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685800"/>
            <a:ext cx="5122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720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8" y="685800"/>
            <a:ext cx="4008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3843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3" y="685800"/>
            <a:ext cx="4486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160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58" y="603737"/>
            <a:ext cx="4218083" cy="56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006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8" y="685800"/>
            <a:ext cx="4313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45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38" y="685800"/>
            <a:ext cx="4859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503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8" y="685800"/>
            <a:ext cx="4427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637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3" y="685800"/>
            <a:ext cx="44084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0111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8" y="685800"/>
            <a:ext cx="3690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482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63" y="685800"/>
            <a:ext cx="3698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8846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3" y="685800"/>
            <a:ext cx="4524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0290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38" y="685800"/>
            <a:ext cx="4606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7551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38" y="685800"/>
            <a:ext cx="5470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501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3" y="685800"/>
            <a:ext cx="4867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984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685800"/>
            <a:ext cx="4494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491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38" y="685800"/>
            <a:ext cx="3919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69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3" y="685800"/>
            <a:ext cx="4878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3927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3" y="685800"/>
            <a:ext cx="4397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3577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685800"/>
            <a:ext cx="4481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9292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13" y="685800"/>
            <a:ext cx="4040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6081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685800"/>
            <a:ext cx="4437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7602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63" y="685800"/>
            <a:ext cx="45354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1376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685800"/>
            <a:ext cx="4179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515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8" y="685800"/>
            <a:ext cx="4592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6914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685800"/>
            <a:ext cx="4525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3611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47" y="835366"/>
            <a:ext cx="4053505" cy="51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624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V-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685800"/>
            <a:ext cx="5314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03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3" y="685800"/>
            <a:ext cx="4840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2892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V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25" y="685800"/>
            <a:ext cx="4983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9982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685800"/>
            <a:ext cx="4127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2617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3" y="685800"/>
            <a:ext cx="4205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9231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63" y="685800"/>
            <a:ext cx="3697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0344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685800"/>
            <a:ext cx="4900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5881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5" y="685800"/>
            <a:ext cx="4032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5384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685800"/>
            <a:ext cx="4556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138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5800"/>
            <a:ext cx="4419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9807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3" y="685800"/>
            <a:ext cx="4802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77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685800"/>
            <a:ext cx="5018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9767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685800"/>
            <a:ext cx="4521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5560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38" y="685800"/>
            <a:ext cx="4022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1832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5" y="685800"/>
            <a:ext cx="4349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1036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Box 1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1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685800"/>
            <a:ext cx="4545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4610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1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5" y="685800"/>
            <a:ext cx="4576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8919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1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5" y="685800"/>
            <a:ext cx="4538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8160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1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685800"/>
            <a:ext cx="4610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3926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1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685800"/>
            <a:ext cx="4940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7925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2-R1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685800"/>
            <a:ext cx="4610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793749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2015_4_template</Template>
  <TotalTime>32</TotalTime>
  <Words>54</Words>
  <Application>Microsoft Office PowerPoint</Application>
  <PresentationFormat>Widescreen</PresentationFormat>
  <Paragraphs>32</Paragraphs>
  <Slides>118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2" baseType="lpstr">
      <vt:lpstr>Arial</vt:lpstr>
      <vt:lpstr>Calibri</vt:lpstr>
      <vt:lpstr>Calibri Light</vt:lpstr>
      <vt:lpstr>Myndir i Peningamál 2015_4_template</vt:lpstr>
      <vt:lpstr>Monetary Bulletin 2016/2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NEMESIS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Monetary Bulletin 2015/4</dc:title>
  <dc:creator>SÍ Elís Pétursson</dc:creator>
  <cp:lastModifiedBy>SÍ Elís Pétursson</cp:lastModifiedBy>
  <cp:revision>5</cp:revision>
  <dcterms:created xsi:type="dcterms:W3CDTF">2015-11-11T13:57:53Z</dcterms:created>
  <dcterms:modified xsi:type="dcterms:W3CDTF">2016-05-27T15:26:59Z</dcterms:modified>
</cp:coreProperties>
</file>