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196401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2103-BF4C-4A34-B29B-1833FD7246EF}" type="datetimeFigureOut">
              <a:rPr lang="is-IS" smtClean="0"/>
              <a:t>9.2.2016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3BD6-68F6-49B9-9F89-228A53BED26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5728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2103-BF4C-4A34-B29B-1833FD7246EF}" type="datetimeFigureOut">
              <a:rPr lang="is-IS" smtClean="0"/>
              <a:t>9.2.2016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3BD6-68F6-49B9-9F89-228A53BED26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18217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193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5815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2103-BF4C-4A34-B29B-1833FD7246EF}" type="datetimeFigureOut">
              <a:rPr lang="is-IS" smtClean="0"/>
              <a:t>9.2.2016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3BD6-68F6-49B9-9F89-228A53BED26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1090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2103-BF4C-4A34-B29B-1833FD7246EF}" type="datetimeFigureOut">
              <a:rPr lang="is-IS" smtClean="0"/>
              <a:t>9.2.2016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3BD6-68F6-49B9-9F89-228A53BED26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81281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2103-BF4C-4A34-B29B-1833FD7246EF}" type="datetimeFigureOut">
              <a:rPr lang="is-IS" smtClean="0"/>
              <a:t>9.2.2016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3BD6-68F6-49B9-9F89-228A53BED26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165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2103-BF4C-4A34-B29B-1833FD7246EF}" type="datetimeFigureOut">
              <a:rPr lang="is-IS" smtClean="0"/>
              <a:t>9.2.2016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3BD6-68F6-49B9-9F89-228A53BED26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155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2103-BF4C-4A34-B29B-1833FD7246EF}" type="datetimeFigureOut">
              <a:rPr lang="is-IS" smtClean="0"/>
              <a:t>9.2.2016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3BD6-68F6-49B9-9F89-228A53BED26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23410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2103-BF4C-4A34-B29B-1833FD7246EF}" type="datetimeFigureOut">
              <a:rPr lang="is-IS" smtClean="0"/>
              <a:t>9.2.2016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3BD6-68F6-49B9-9F89-228A53BED26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34451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12103-BF4C-4A34-B29B-1833FD7246EF}" type="datetimeFigureOut">
              <a:rPr lang="is-IS" smtClean="0"/>
              <a:t>9.2.2016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63BD6-68F6-49B9-9F89-228A53BED26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1158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Monetary</a:t>
            </a:r>
            <a:r>
              <a:rPr lang="is-IS" dirty="0" smtClean="0"/>
              <a:t> Bulletin 2016/1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 err="1" smtClean="0"/>
              <a:t>Charts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096285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1-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685800"/>
            <a:ext cx="34544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1829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1-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88" y="685800"/>
            <a:ext cx="44164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4743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1-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838" y="685800"/>
            <a:ext cx="43767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0412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1-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25" y="685800"/>
            <a:ext cx="47037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892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1-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338" y="685800"/>
            <a:ext cx="39957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8640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1-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413" y="685800"/>
            <a:ext cx="43211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7469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1-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38" y="685800"/>
            <a:ext cx="36925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5502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1-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613" y="685800"/>
            <a:ext cx="54387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6455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1-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038" y="685800"/>
            <a:ext cx="44783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7835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1-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413" y="685800"/>
            <a:ext cx="48291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3536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1-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675" y="685800"/>
            <a:ext cx="41830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6761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1-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850" y="685800"/>
            <a:ext cx="59563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0231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1-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438" y="685800"/>
            <a:ext cx="46815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0525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1-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685800"/>
            <a:ext cx="41910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1082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1-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25" y="685800"/>
            <a:ext cx="44259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8223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1-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75" y="685800"/>
            <a:ext cx="44132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9321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1-2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0" y="685800"/>
            <a:ext cx="43815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139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1-2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525" y="685800"/>
            <a:ext cx="50609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5576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1-2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050" y="685800"/>
            <a:ext cx="40243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0051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1-2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413" y="685800"/>
            <a:ext cx="43211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30598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1-2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75" y="685800"/>
            <a:ext cx="49704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3032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1-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288" y="685800"/>
            <a:ext cx="40338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568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1-2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313" y="685800"/>
            <a:ext cx="43957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6484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1-3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838" y="685800"/>
            <a:ext cx="41227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75712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1-3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138" y="685800"/>
            <a:ext cx="41497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59223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1-3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625" y="685800"/>
            <a:ext cx="39671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98075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1-3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175" y="685800"/>
            <a:ext cx="43116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46825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1-3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725" y="685800"/>
            <a:ext cx="41465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58742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1-3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288" y="685800"/>
            <a:ext cx="45418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79723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1-3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5" y="685800"/>
            <a:ext cx="46021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47290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1-3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288" y="685800"/>
            <a:ext cx="47974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59619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1-3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75" y="685800"/>
            <a:ext cx="46926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303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1-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13" y="685800"/>
            <a:ext cx="42179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00868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1-3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75" y="685800"/>
            <a:ext cx="48958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04820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1-4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38" y="685800"/>
            <a:ext cx="42751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4539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1-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8" y="685800"/>
            <a:ext cx="48482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0651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1-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075" y="685800"/>
            <a:ext cx="43878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6350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1-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25" y="685800"/>
            <a:ext cx="37893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0808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1-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363" y="685800"/>
            <a:ext cx="48672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3652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1-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025" y="685800"/>
            <a:ext cx="36639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3616268"/>
      </p:ext>
    </p:extLst>
  </p:cSld>
  <p:clrMapOvr>
    <a:masterClrMapping/>
  </p:clrMapOvr>
</p:sld>
</file>

<file path=ppt/theme/theme1.xml><?xml version="1.0" encoding="utf-8"?>
<a:theme xmlns:a="http://schemas.openxmlformats.org/drawingml/2006/main" name="Myndir i Peningamál 2015_4_templat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Myndir i Peningamál 2015_4_template</Template>
  <TotalTime>2</TotalTime>
  <Words>4</Words>
  <Application>Microsoft Office PowerPoint</Application>
  <PresentationFormat>Widescreen</PresentationFormat>
  <Paragraphs>2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Myndir i Peningamál 2015_4_template</vt:lpstr>
      <vt:lpstr>Monetary Bulletin 2016/1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Seðlabanki Íslands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SÍ Elís Pétursson</dc:creator>
  <cp:lastModifiedBy>SÍ Elís Pétursson</cp:lastModifiedBy>
  <cp:revision>2</cp:revision>
  <dcterms:created xsi:type="dcterms:W3CDTF">2016-02-09T14:44:44Z</dcterms:created>
  <dcterms:modified xsi:type="dcterms:W3CDTF">2016-02-09T14:46:58Z</dcterms:modified>
</cp:coreProperties>
</file>