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88" r:id="rId2"/>
    <p:sldId id="815" r:id="rId3"/>
    <p:sldId id="817" r:id="rId4"/>
    <p:sldId id="818" r:id="rId5"/>
    <p:sldId id="819" r:id="rId6"/>
    <p:sldId id="849" r:id="rId7"/>
    <p:sldId id="852" r:id="rId8"/>
    <p:sldId id="853" r:id="rId9"/>
    <p:sldId id="854" r:id="rId10"/>
    <p:sldId id="855" r:id="rId11"/>
    <p:sldId id="856" r:id="rId12"/>
    <p:sldId id="857" r:id="rId13"/>
    <p:sldId id="858" r:id="rId14"/>
    <p:sldId id="859" r:id="rId15"/>
    <p:sldId id="860" r:id="rId16"/>
    <p:sldId id="861" r:id="rId17"/>
    <p:sldId id="862" r:id="rId18"/>
    <p:sldId id="863" r:id="rId19"/>
    <p:sldId id="864" r:id="rId20"/>
    <p:sldId id="865" r:id="rId21"/>
    <p:sldId id="866" r:id="rId22"/>
    <p:sldId id="867" r:id="rId23"/>
    <p:sldId id="868" r:id="rId24"/>
    <p:sldId id="869" r:id="rId25"/>
    <p:sldId id="850" r:id="rId26"/>
    <p:sldId id="851" r:id="rId27"/>
    <p:sldId id="870" r:id="rId28"/>
    <p:sldId id="871" r:id="rId29"/>
    <p:sldId id="872" r:id="rId30"/>
    <p:sldId id="873" r:id="rId31"/>
    <p:sldId id="874" r:id="rId32"/>
    <p:sldId id="875" r:id="rId33"/>
    <p:sldId id="876" r:id="rId34"/>
    <p:sldId id="877" r:id="rId35"/>
    <p:sldId id="878" r:id="rId36"/>
    <p:sldId id="879" r:id="rId37"/>
    <p:sldId id="880" r:id="rId38"/>
    <p:sldId id="881" r:id="rId39"/>
    <p:sldId id="882" r:id="rId40"/>
    <p:sldId id="883" r:id="rId41"/>
    <p:sldId id="884" r:id="rId42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740" autoAdjust="0"/>
  </p:normalViewPr>
  <p:slideViewPr>
    <p:cSldViewPr>
      <p:cViewPr varScale="1">
        <p:scale>
          <a:sx n="71" d="100"/>
          <a:sy n="71" d="100"/>
        </p:scale>
        <p:origin x="3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28/08/2015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8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419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378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853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233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0201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0901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4318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3311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3671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27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3047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3013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9447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4509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5648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5842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8884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3511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31775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8004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6351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8785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7873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8634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916744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640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5930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54802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2712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8611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3428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754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8012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0751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994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246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668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86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43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361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28.8.2015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8839"/>
            <a:ext cx="8640762" cy="20162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is-IS" sz="5600" dirty="0" err="1" smtClean="0"/>
              <a:t>Monetary</a:t>
            </a:r>
            <a:r>
              <a:rPr lang="is-IS" sz="5600" dirty="0" smtClean="0"/>
              <a:t> Bulletin 2015/3</a:t>
            </a:r>
            <a:r>
              <a:rPr lang="is-IS" sz="5600" dirty="0"/>
              <a:t/>
            </a:r>
            <a:br>
              <a:rPr lang="is-IS" sz="5600" dirty="0"/>
            </a:br>
            <a:endParaRPr lang="is-I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i="1" dirty="0" smtClean="0"/>
              <a:t>Inflation outlook deteriorates in the wake of wage settlements</a:t>
            </a:r>
            <a:endParaRPr lang="is-I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17" y="1709732"/>
            <a:ext cx="3931928" cy="4724410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02" y="1428750"/>
            <a:ext cx="3978959" cy="5286375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93" y="1455224"/>
            <a:ext cx="4392177" cy="5233427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21" y="1604576"/>
            <a:ext cx="4401321" cy="4934722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29" y="1428750"/>
            <a:ext cx="3737304" cy="5286375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57" y="1888041"/>
            <a:ext cx="4053848" cy="4367793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17" y="1820985"/>
            <a:ext cx="4084328" cy="4501905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74" y="1428750"/>
            <a:ext cx="3960015" cy="5286375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73" y="1670108"/>
            <a:ext cx="4407417" cy="4803658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88" y="1428750"/>
            <a:ext cx="4301186" cy="5286375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29" y="1574096"/>
            <a:ext cx="4044704" cy="4995682"/>
          </a:xfrm>
        </p:spPr>
      </p:pic>
    </p:spTree>
    <p:extLst>
      <p:ext uri="{BB962C8B-B14F-4D97-AF65-F5344CB8AC3E}">
        <p14:creationId xmlns:p14="http://schemas.microsoft.com/office/powerpoint/2010/main" val="862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97" y="1738689"/>
            <a:ext cx="4251969" cy="4666497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09" y="1606100"/>
            <a:ext cx="3983744" cy="4931674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32" y="1428750"/>
            <a:ext cx="3950898" cy="5286375"/>
          </a:xfrm>
        </p:spPr>
      </p:pic>
    </p:spTree>
    <p:extLst>
      <p:ext uri="{BB962C8B-B14F-4D97-AF65-F5344CB8AC3E}">
        <p14:creationId xmlns:p14="http://schemas.microsoft.com/office/powerpoint/2010/main" val="1555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65" y="1500944"/>
            <a:ext cx="4078232" cy="5141986"/>
          </a:xfrm>
        </p:spPr>
      </p:pic>
    </p:spTree>
    <p:extLst>
      <p:ext uri="{BB962C8B-B14F-4D97-AF65-F5344CB8AC3E}">
        <p14:creationId xmlns:p14="http://schemas.microsoft.com/office/powerpoint/2010/main" val="4073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17" y="1551236"/>
            <a:ext cx="4084328" cy="5041402"/>
          </a:xfrm>
        </p:spPr>
      </p:pic>
    </p:spTree>
    <p:extLst>
      <p:ext uri="{BB962C8B-B14F-4D97-AF65-F5344CB8AC3E}">
        <p14:creationId xmlns:p14="http://schemas.microsoft.com/office/powerpoint/2010/main" val="454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5" y="1584764"/>
            <a:ext cx="3925832" cy="497434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89" y="1450652"/>
            <a:ext cx="4075184" cy="5242571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41" y="1444556"/>
            <a:ext cx="4157480" cy="5254763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1" y="1766121"/>
            <a:ext cx="4111760" cy="4611633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17" y="1668584"/>
            <a:ext cx="4008128" cy="4806706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65" y="1497896"/>
            <a:ext cx="4154432" cy="514808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25" y="1488752"/>
            <a:ext cx="4032512" cy="5166371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16" y="1428750"/>
            <a:ext cx="3547330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66" y="1428750"/>
            <a:ext cx="4032231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1" y="1428750"/>
            <a:ext cx="3776401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19" y="1428750"/>
            <a:ext cx="3902125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91" y="1428750"/>
            <a:ext cx="3870381" cy="528637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33" y="1621340"/>
            <a:ext cx="4056896" cy="4901194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09" y="1662488"/>
            <a:ext cx="3983744" cy="4818898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85" y="1595432"/>
            <a:ext cx="4291593" cy="4953010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5" y="1790505"/>
            <a:ext cx="3925832" cy="4562865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37" y="1830129"/>
            <a:ext cx="3992888" cy="4483617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93" y="1662488"/>
            <a:ext cx="4315977" cy="4818898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5" y="1523804"/>
            <a:ext cx="3925832" cy="5096266"/>
          </a:xfrm>
        </p:spPr>
      </p:pic>
    </p:spTree>
    <p:extLst>
      <p:ext uri="{BB962C8B-B14F-4D97-AF65-F5344CB8AC3E}">
        <p14:creationId xmlns:p14="http://schemas.microsoft.com/office/powerpoint/2010/main" val="715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51" y="1428750"/>
            <a:ext cx="3821661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69" y="1606100"/>
            <a:ext cx="4090424" cy="4931674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561904"/>
            <a:ext cx="4367793" cy="5020066"/>
          </a:xfrm>
        </p:spPr>
      </p:pic>
    </p:spTree>
    <p:extLst>
      <p:ext uri="{BB962C8B-B14F-4D97-AF65-F5344CB8AC3E}">
        <p14:creationId xmlns:p14="http://schemas.microsoft.com/office/powerpoint/2010/main" val="3464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63" y="1428750"/>
            <a:ext cx="3555437" cy="5286375"/>
          </a:xfrm>
        </p:spPr>
      </p:pic>
    </p:spTree>
    <p:extLst>
      <p:ext uri="{BB962C8B-B14F-4D97-AF65-F5344CB8AC3E}">
        <p14:creationId xmlns:p14="http://schemas.microsoft.com/office/powerpoint/2010/main" val="3678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36" y="1428750"/>
            <a:ext cx="3877691" cy="5286375"/>
          </a:xfrm>
        </p:spPr>
      </p:pic>
    </p:spTree>
    <p:extLst>
      <p:ext uri="{BB962C8B-B14F-4D97-AF65-F5344CB8AC3E}">
        <p14:creationId xmlns:p14="http://schemas.microsoft.com/office/powerpoint/2010/main" val="8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40884</TotalTime>
  <Words>53</Words>
  <Application>Microsoft Office PowerPoint</Application>
  <PresentationFormat>On-screen Show (4:3)</PresentationFormat>
  <Paragraphs>43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CBoI theme</vt:lpstr>
      <vt:lpstr>Monetary Bulletin 2015/3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Elís Pétursson</cp:lastModifiedBy>
  <cp:revision>1728</cp:revision>
  <cp:lastPrinted>2014-01-28T10:22:18Z</cp:lastPrinted>
  <dcterms:created xsi:type="dcterms:W3CDTF">2010-03-03T09:43:21Z</dcterms:created>
  <dcterms:modified xsi:type="dcterms:W3CDTF">2015-08-28T13:23:31Z</dcterms:modified>
</cp:coreProperties>
</file>