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88" r:id="rId2"/>
    <p:sldId id="815" r:id="rId3"/>
    <p:sldId id="817" r:id="rId4"/>
    <p:sldId id="818" r:id="rId5"/>
    <p:sldId id="819" r:id="rId6"/>
    <p:sldId id="849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4" r:id="rId20"/>
    <p:sldId id="865" r:id="rId21"/>
    <p:sldId id="866" r:id="rId22"/>
    <p:sldId id="867" r:id="rId23"/>
    <p:sldId id="868" r:id="rId24"/>
    <p:sldId id="869" r:id="rId25"/>
    <p:sldId id="850" r:id="rId26"/>
    <p:sldId id="851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878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87" r:id="rId45"/>
    <p:sldId id="888" r:id="rId46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99" d="100"/>
          <a:sy n="99" d="100"/>
        </p:scale>
        <p:origin x="-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20/02/2014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20/02/2014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20.2.2014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 err="1" smtClean="0"/>
              <a:t>Monetary</a:t>
            </a:r>
            <a:r>
              <a:rPr lang="is-IS" sz="5600" dirty="0" smtClean="0"/>
              <a:t> Bulletin 2014/1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600" dirty="0" err="1" smtClean="0"/>
              <a:t>Charts</a:t>
            </a:r>
            <a:r>
              <a:rPr lang="is-IS" sz="3600" dirty="0" smtClean="0"/>
              <a:t> </a:t>
            </a:r>
            <a:r>
              <a:rPr lang="is-IS" sz="3600" dirty="0" err="1" smtClean="0"/>
              <a:t>in</a:t>
            </a:r>
            <a:r>
              <a:rPr lang="is-IS" sz="3600" i="1" dirty="0" err="1" smtClean="0"/>
              <a:t>Economic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and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monetary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developments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and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prospects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36" y="1428750"/>
            <a:ext cx="3383691" cy="5286375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64" y="1454993"/>
            <a:ext cx="3681034" cy="5286375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719076"/>
            <a:ext cx="4004741" cy="4705723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530115"/>
            <a:ext cx="4059601" cy="5083644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7" y="1533163"/>
            <a:ext cx="4400948" cy="5077549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19" y="1456969"/>
            <a:ext cx="4297325" cy="5229936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4" y="1556792"/>
            <a:ext cx="4175415" cy="5053167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6" y="1615452"/>
            <a:ext cx="4291230" cy="4912970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6" y="1816604"/>
            <a:ext cx="3992550" cy="4510667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20" y="2039089"/>
            <a:ext cx="4029123" cy="4065696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499638"/>
            <a:ext cx="3980359" cy="5144599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58" y="1428750"/>
            <a:ext cx="4035446" cy="528637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694694"/>
            <a:ext cx="4059601" cy="4754487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18" y="1606309"/>
            <a:ext cx="4565527" cy="4931257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4" y="1450874"/>
            <a:ext cx="4339994" cy="5242127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20972"/>
            <a:ext cx="4004741" cy="5101931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557545"/>
            <a:ext cx="4065696" cy="502878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97" y="1688598"/>
            <a:ext cx="3968168" cy="476667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99" y="1603261"/>
            <a:ext cx="4108365" cy="4937352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572784"/>
            <a:ext cx="4059601" cy="4998307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98" y="1466112"/>
            <a:ext cx="4376566" cy="5211650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79" y="1428750"/>
            <a:ext cx="411940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804413"/>
            <a:ext cx="3980359" cy="453504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58" y="1441731"/>
            <a:ext cx="3998646" cy="5260413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31" y="1428750"/>
            <a:ext cx="3928900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92" y="1428750"/>
            <a:ext cx="3744979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65" y="1517924"/>
            <a:ext cx="4151033" cy="5108026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6" y="1453922"/>
            <a:ext cx="4236370" cy="5236031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67" y="1428750"/>
            <a:ext cx="3550629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45" y="1428750"/>
            <a:ext cx="3765073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89" y="1428750"/>
            <a:ext cx="3915184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36" y="1545354"/>
            <a:ext cx="3937691" cy="5053167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5" y="1428750"/>
            <a:ext cx="3801313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58" y="1914131"/>
            <a:ext cx="3998646" cy="4315612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90" y="1697741"/>
            <a:ext cx="4083983" cy="4748392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923275"/>
            <a:ext cx="3974264" cy="429732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87" y="1935466"/>
            <a:ext cx="4211988" cy="4272943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780031"/>
            <a:ext cx="4090078" cy="4583813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9" y="1770887"/>
            <a:ext cx="3919404" cy="4602100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84975"/>
            <a:ext cx="3980359" cy="497392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594118"/>
            <a:ext cx="4090078" cy="495563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4" y="1428750"/>
            <a:ext cx="3740714" cy="5286375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1" y="1533163"/>
            <a:ext cx="4248561" cy="5077549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50" y="1428750"/>
            <a:ext cx="4145263" cy="5286375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40870</TotalTime>
  <Words>55</Words>
  <Application>Microsoft Office PowerPoint</Application>
  <PresentationFormat>On-screen Show (4:3)</PresentationFormat>
  <Paragraphs>47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CBoI theme</vt:lpstr>
      <vt:lpstr>Monetary Bulletin 2014/1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Helga Guðmundsdóttir</cp:lastModifiedBy>
  <cp:revision>1723</cp:revision>
  <cp:lastPrinted>2014-01-28T10:22:18Z</cp:lastPrinted>
  <dcterms:created xsi:type="dcterms:W3CDTF">2010-03-03T09:43:21Z</dcterms:created>
  <dcterms:modified xsi:type="dcterms:W3CDTF">2014-02-20T10:18:47Z</dcterms:modified>
</cp:coreProperties>
</file>