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88" r:id="rId2"/>
    <p:sldId id="815" r:id="rId3"/>
    <p:sldId id="824" r:id="rId4"/>
    <p:sldId id="825" r:id="rId5"/>
    <p:sldId id="826" r:id="rId6"/>
    <p:sldId id="827" r:id="rId7"/>
    <p:sldId id="828" r:id="rId8"/>
    <p:sldId id="829" r:id="rId9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ár Guðmundsson" initials="MG" lastIdx="1" clrIdx="0"/>
  <p:cmAuthor id="1" name="SÍ Þorvarður Tjörvi Ólafsson" initials="SÞTÓ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740" autoAdjust="0"/>
  </p:normalViewPr>
  <p:slideViewPr>
    <p:cSldViewPr>
      <p:cViewPr varScale="1">
        <p:scale>
          <a:sx n="99" d="100"/>
          <a:sy n="99" d="100"/>
        </p:scale>
        <p:origin x="-8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>
        <p:scale>
          <a:sx n="100" d="100"/>
          <a:sy n="100" d="100"/>
        </p:scale>
        <p:origin x="-1908" y="10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EFA9B05-571B-4288-A8CC-8DDA7FBB93F6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859FA48-BE83-44F5-855D-D234093C9E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9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92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18CC6D7-29F8-43E8-B67E-2E6272EB5762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0" y="4715707"/>
            <a:ext cx="5438140" cy="44681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5392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78" y="9429817"/>
            <a:ext cx="2945391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993E1082-EB68-4FDD-BDE0-01FA6033B7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Bef>
        <a:spcPts val="600"/>
      </a:spcBef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C40F4-3854-4F65-A69B-F71401FA1142}" type="slidenum">
              <a:rPr lang="is-IS"/>
              <a:pPr/>
              <a:t>1</a:t>
            </a:fld>
            <a:endParaRPr lang="is-IS" dirty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2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3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4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5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6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7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8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 algn="l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8713092" cy="1727200"/>
          </a:xfrm>
        </p:spPr>
        <p:txBody>
          <a:bodyPr/>
          <a:lstStyle>
            <a:lvl1pPr algn="ctr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pic>
        <p:nvPicPr>
          <p:cNvPr id="9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11256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/>
          <a:lstStyle>
            <a:lvl1pPr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4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pic>
        <p:nvPicPr>
          <p:cNvPr id="11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1245-CDD3-4E92-A2C1-A4DE354B80A7}" type="datetimeFigureOut">
              <a:rPr lang="is-IS" smtClean="0"/>
              <a:pPr/>
              <a:t>20.2.2014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988839"/>
            <a:ext cx="8640762" cy="2016225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is-IS" sz="5600" dirty="0" err="1" smtClean="0"/>
              <a:t>Monetary</a:t>
            </a:r>
            <a:r>
              <a:rPr lang="is-IS" sz="5600" dirty="0" smtClean="0"/>
              <a:t> Bulletin 2014/1</a:t>
            </a:r>
            <a:r>
              <a:rPr lang="is-IS" sz="5600" dirty="0"/>
              <a:t/>
            </a:r>
            <a:br>
              <a:rPr lang="is-IS" sz="5600" dirty="0"/>
            </a:br>
            <a:endParaRPr lang="is-IS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857108" cy="237648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s-IS" sz="3600" i="1" dirty="0" err="1" smtClean="0"/>
              <a:t>Charts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in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Appendix</a:t>
            </a:r>
            <a:r>
              <a:rPr lang="is-IS" sz="3600" i="1" dirty="0" smtClean="0"/>
              <a:t> 2: </a:t>
            </a:r>
          </a:p>
          <a:p>
            <a:pPr>
              <a:lnSpc>
                <a:spcPct val="90000"/>
              </a:lnSpc>
            </a:pPr>
            <a:r>
              <a:rPr lang="is-IS" sz="3600" i="1" dirty="0" err="1" smtClean="0"/>
              <a:t>The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economic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impact</a:t>
            </a:r>
            <a:r>
              <a:rPr lang="is-IS" sz="3600" i="1" dirty="0" smtClean="0"/>
              <a:t> of </a:t>
            </a:r>
            <a:r>
              <a:rPr lang="is-IS" sz="3600" i="1" dirty="0" err="1" smtClean="0"/>
              <a:t>the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Government</a:t>
            </a:r>
            <a:r>
              <a:rPr lang="is-IS" sz="3600" i="1" dirty="0" smtClean="0"/>
              <a:t>‘s </a:t>
            </a:r>
            <a:r>
              <a:rPr lang="is-IS" sz="3600" i="1" dirty="0" err="1" smtClean="0"/>
              <a:t>household</a:t>
            </a:r>
            <a:r>
              <a:rPr lang="is-IS" sz="3600" i="1" dirty="0" smtClean="0"/>
              <a:t> </a:t>
            </a:r>
            <a:r>
              <a:rPr lang="is-IS" sz="3600" i="1" smtClean="0"/>
              <a:t>mortgage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relief</a:t>
            </a:r>
            <a:r>
              <a:rPr lang="is-IS" sz="3600" i="1" dirty="0" smtClean="0"/>
              <a:t> </a:t>
            </a:r>
            <a:r>
              <a:rPr lang="is-IS" sz="3600" i="1" dirty="0" err="1" smtClean="0"/>
              <a:t>measures</a:t>
            </a:r>
            <a:endParaRPr lang="is-I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911" y="1490494"/>
            <a:ext cx="4004741" cy="5162886"/>
          </a:xfrm>
        </p:spPr>
      </p:pic>
    </p:spTree>
    <p:extLst>
      <p:ext uri="{BB962C8B-B14F-4D97-AF65-F5344CB8AC3E}">
        <p14:creationId xmlns:p14="http://schemas.microsoft.com/office/powerpoint/2010/main" val="8622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242" y="1484399"/>
            <a:ext cx="4090078" cy="5175077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94" y="1487447"/>
            <a:ext cx="4096174" cy="5168981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380" y="1664216"/>
            <a:ext cx="4327803" cy="4815442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02" y="1428750"/>
            <a:ext cx="4130159" cy="5286375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518" y="1749553"/>
            <a:ext cx="4565527" cy="4644768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22" y="1444778"/>
            <a:ext cx="5930918" cy="5254318"/>
          </a:xfrm>
        </p:spPr>
      </p:pic>
    </p:spTree>
    <p:extLst>
      <p:ext uri="{BB962C8B-B14F-4D97-AF65-F5344CB8AC3E}">
        <p14:creationId xmlns:p14="http://schemas.microsoft.com/office/powerpoint/2010/main" val="38381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CBoI theme</Template>
  <TotalTime>40856</TotalTime>
  <Words>26</Words>
  <Application>Microsoft Office PowerPoint</Application>
  <PresentationFormat>On-screen Show (4:3)</PresentationFormat>
  <Paragraphs>11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CBoI theme</vt:lpstr>
      <vt:lpstr>Monetary Bulletin 2014/1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financial storm: Does the euro provide shelter or obstruct economic recovery?</dc:title>
  <dc:creator>SÍ Þórarinn Gunnar Pétursson</dc:creator>
  <cp:lastModifiedBy>SÍ Helga Guðmundsdóttir</cp:lastModifiedBy>
  <cp:revision>1725</cp:revision>
  <cp:lastPrinted>2014-01-28T10:22:18Z</cp:lastPrinted>
  <dcterms:created xsi:type="dcterms:W3CDTF">2010-03-03T09:43:21Z</dcterms:created>
  <dcterms:modified xsi:type="dcterms:W3CDTF">2014-02-20T10:19:30Z</dcterms:modified>
</cp:coreProperties>
</file>