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7" d="100"/>
          <a:sy n="10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</a:t>
            </a:r>
            <a:r>
              <a:rPr lang="is-IS" sz="3000" dirty="0" smtClean="0"/>
              <a:t>2012/2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Table 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6" y="1318614"/>
            <a:ext cx="4394853" cy="4724010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120510"/>
            <a:ext cx="4077887" cy="5120217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8" y="908050"/>
            <a:ext cx="4051589" cy="5545138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91" y="1123558"/>
            <a:ext cx="4138842" cy="5114122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70" y="1141844"/>
            <a:ext cx="4894684" cy="507754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1306423"/>
            <a:ext cx="4449712" cy="4748392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962027"/>
            <a:ext cx="4352185" cy="5437183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958980"/>
            <a:ext cx="4364375" cy="5443278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46" y="1617293"/>
            <a:ext cx="6723333" cy="4126651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739203"/>
            <a:ext cx="4077887" cy="3882831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528908"/>
            <a:ext cx="4144938" cy="4303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227181"/>
            <a:ext cx="4224179" cy="4906875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007744"/>
            <a:ext cx="4023028" cy="5345750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11" y="908050"/>
            <a:ext cx="3609002" cy="5545138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6" y="1199752"/>
            <a:ext cx="4882493" cy="496173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007744"/>
            <a:ext cx="4474094" cy="5345750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910216"/>
            <a:ext cx="4315612" cy="5540806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43" y="908050"/>
            <a:ext cx="4077138" cy="5545138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108319"/>
            <a:ext cx="4205893" cy="514459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53" y="1047364"/>
            <a:ext cx="5930918" cy="526650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510622"/>
            <a:ext cx="4126651" cy="433999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968123"/>
            <a:ext cx="4083983" cy="5424992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8" y="1053460"/>
            <a:ext cx="4266848" cy="5254318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571577"/>
            <a:ext cx="4065696" cy="421808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199752"/>
            <a:ext cx="4083983" cy="4961734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73" y="1196704"/>
            <a:ext cx="4766678" cy="4967830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690439"/>
            <a:ext cx="4205893" cy="3980359"/>
          </a:xfrm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9</Words>
  <Application>Microsoft Office PowerPoint</Application>
  <PresentationFormat>On-screen Show (4:3)</PresentationFormat>
  <Paragraphs>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2012/2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152</cp:revision>
  <dcterms:created xsi:type="dcterms:W3CDTF">2006-03-23T10:35:51Z</dcterms:created>
  <dcterms:modified xsi:type="dcterms:W3CDTF">2012-05-16T09:42:25Z</dcterms:modified>
</cp:coreProperties>
</file>