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59" r:id="rId49"/>
    <p:sldId id="460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1" r:id="rId80"/>
    <p:sldId id="492" r:id="rId81"/>
    <p:sldId id="493" r:id="rId82"/>
    <p:sldId id="494" r:id="rId83"/>
    <p:sldId id="495" r:id="rId84"/>
    <p:sldId id="496" r:id="rId85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68" d="100"/>
          <a:sy n="68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2012/2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Economic and monetary developments and prospects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01" y="980314"/>
            <a:ext cx="5248222" cy="5400610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388712"/>
            <a:ext cx="4059601" cy="4583813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531956"/>
            <a:ext cx="4083983" cy="4297325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388712"/>
            <a:ext cx="4169320" cy="4583813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388712"/>
            <a:ext cx="4083983" cy="4583813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385664"/>
            <a:ext cx="3974264" cy="4589909"/>
          </a:xfrm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48516"/>
            <a:ext cx="4004741" cy="4864206"/>
          </a:xfrm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86985"/>
            <a:ext cx="4065696" cy="5187268"/>
          </a:xfrm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73" y="908050"/>
            <a:ext cx="4222278" cy="5545138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50988"/>
            <a:ext cx="4108365" cy="5059262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74" y="908050"/>
            <a:ext cx="3802876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14990"/>
            <a:ext cx="4065696" cy="4931257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922407"/>
            <a:ext cx="4144938" cy="5516424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92" y="1227181"/>
            <a:ext cx="4547240" cy="4906875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1" y="908050"/>
            <a:ext cx="3979843" cy="5545138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09471"/>
            <a:ext cx="4090078" cy="4742296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41844"/>
            <a:ext cx="4090078" cy="5077549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External conditions and exports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6" y="1050412"/>
            <a:ext cx="4151033" cy="5260413"/>
          </a:xfrm>
        </p:spPr>
      </p:pic>
    </p:spTree>
    <p:extLst>
      <p:ext uri="{BB962C8B-B14F-4D97-AF65-F5344CB8AC3E}">
        <p14:creationId xmlns:p14="http://schemas.microsoft.com/office/powerpoint/2010/main" val="40206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10" y="908050"/>
            <a:ext cx="3791004" cy="5545138"/>
          </a:xfrm>
        </p:spPr>
      </p:pic>
    </p:spTree>
    <p:extLst>
      <p:ext uri="{BB962C8B-B14F-4D97-AF65-F5344CB8AC3E}">
        <p14:creationId xmlns:p14="http://schemas.microsoft.com/office/powerpoint/2010/main" val="11182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086985"/>
            <a:ext cx="4071792" cy="5187268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53" y="908050"/>
            <a:ext cx="4051519" cy="5545138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84" y="1385664"/>
            <a:ext cx="4931257" cy="4589909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96128"/>
            <a:ext cx="4004741" cy="5168981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56508"/>
            <a:ext cx="3913309" cy="5248222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272898"/>
            <a:ext cx="3919404" cy="4815442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3999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3277"/>
            <a:ext cx="4065696" cy="4894684"/>
          </a:xfrm>
        </p:spPr>
      </p:pic>
    </p:spTree>
    <p:extLst>
      <p:ext uri="{BB962C8B-B14F-4D97-AF65-F5344CB8AC3E}">
        <p14:creationId xmlns:p14="http://schemas.microsoft.com/office/powerpoint/2010/main" val="27391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0" y="1312518"/>
            <a:ext cx="4839824" cy="4736201"/>
          </a:xfrm>
        </p:spPr>
      </p:pic>
    </p:spTree>
    <p:extLst>
      <p:ext uri="{BB962C8B-B14F-4D97-AF65-F5344CB8AC3E}">
        <p14:creationId xmlns:p14="http://schemas.microsoft.com/office/powerpoint/2010/main" val="27391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 The Icelandic rental market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00" y="1260707"/>
            <a:ext cx="4839824" cy="4839824"/>
          </a:xfrm>
        </p:spPr>
      </p:pic>
    </p:spTree>
    <p:extLst>
      <p:ext uri="{BB962C8B-B14F-4D97-AF65-F5344CB8AC3E}">
        <p14:creationId xmlns:p14="http://schemas.microsoft.com/office/powerpoint/2010/main" val="27391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 The Icelandic rental market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70" y="1059555"/>
            <a:ext cx="4218084" cy="5242127"/>
          </a:xfrm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 The Icelandic rental market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59555"/>
            <a:ext cx="4090078" cy="5242127"/>
          </a:xfrm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III-1 The Icelandic rental market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1199752"/>
            <a:ext cx="4279039" cy="4961734"/>
          </a:xfrm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75945"/>
            <a:ext cx="4090078" cy="4809347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294232"/>
            <a:ext cx="4029123" cy="4772774"/>
          </a:xfrm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8" y="908050"/>
            <a:ext cx="4334408" cy="5545138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507574"/>
            <a:ext cx="3986455" cy="4346089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26" y="908050"/>
            <a:ext cx="3897373" cy="5545138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53" y="908050"/>
            <a:ext cx="5713719" cy="5545138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9653"/>
            <a:ext cx="4059601" cy="5101931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06" y="1163179"/>
            <a:ext cx="4583813" cy="5034880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644723"/>
            <a:ext cx="4065696" cy="4071792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1367"/>
            <a:ext cx="4010837" cy="5138504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1663009"/>
            <a:ext cx="4175415" cy="4035219"/>
          </a:xfrm>
        </p:spPr>
      </p:pic>
    </p:spTree>
    <p:extLst>
      <p:ext uri="{BB962C8B-B14F-4D97-AF65-F5344CB8AC3E}">
        <p14:creationId xmlns:p14="http://schemas.microsoft.com/office/powerpoint/2010/main" val="236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394808"/>
            <a:ext cx="4114460" cy="4571622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29" y="908050"/>
            <a:ext cx="4038367" cy="5545138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1339948"/>
            <a:ext cx="4321707" cy="4681341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04696"/>
            <a:ext cx="4065696" cy="5351846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202799"/>
            <a:ext cx="4193702" cy="4955639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Using high-frequency indicators to forecast private consumption</a:t>
            </a:r>
            <a:endParaRPr lang="is-I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52139"/>
            <a:ext cx="4090078" cy="4656959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Using high-frequency indicators to forecast private consumption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48" y="1312518"/>
            <a:ext cx="4833729" cy="4736201"/>
          </a:xfrm>
        </p:spPr>
      </p:pic>
    </p:spTree>
    <p:extLst>
      <p:ext uri="{BB962C8B-B14F-4D97-AF65-F5344CB8AC3E}">
        <p14:creationId xmlns:p14="http://schemas.microsoft.com/office/powerpoint/2010/main" val="18487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44317"/>
            <a:ext cx="4291230" cy="5272604"/>
          </a:xfrm>
        </p:spPr>
      </p:pic>
    </p:spTree>
    <p:extLst>
      <p:ext uri="{BB962C8B-B14F-4D97-AF65-F5344CB8AC3E}">
        <p14:creationId xmlns:p14="http://schemas.microsoft.com/office/powerpoint/2010/main" val="3264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59555"/>
            <a:ext cx="4291230" cy="5242127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196704"/>
            <a:ext cx="4400948" cy="4967830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29078"/>
            <a:ext cx="4065696" cy="5303082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233277"/>
            <a:ext cx="4358280" cy="4894684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349091"/>
            <a:ext cx="4169320" cy="4663055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28" y="908050"/>
            <a:ext cx="4000768" cy="5545138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98" y="908050"/>
            <a:ext cx="4359828" cy="554513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059555"/>
            <a:ext cx="4254657" cy="5242127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87" y="1019935"/>
            <a:ext cx="4126651" cy="532136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44892"/>
            <a:ext cx="4285134" cy="5071453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77" y="1096128"/>
            <a:ext cx="4370471" cy="5168981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1" y="908050"/>
            <a:ext cx="3851922" cy="554513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77" y="908050"/>
            <a:ext cx="4139071" cy="554513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48516"/>
            <a:ext cx="4065696" cy="4864206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34" y="1278993"/>
            <a:ext cx="4120556" cy="4803251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77" y="908050"/>
            <a:ext cx="3983670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8" y="908050"/>
            <a:ext cx="4289968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67" y="908050"/>
            <a:ext cx="4860891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VII-1 The outlook for Iceland‘s external debt and payment flows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91" y="1541099"/>
            <a:ext cx="6845243" cy="4279039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VII-1 The outlook for Iceland‘s external debt and payment flows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385664"/>
            <a:ext cx="4315612" cy="4589909"/>
          </a:xfrm>
        </p:spPr>
      </p:pic>
    </p:spTree>
    <p:extLst>
      <p:ext uri="{BB962C8B-B14F-4D97-AF65-F5344CB8AC3E}">
        <p14:creationId xmlns:p14="http://schemas.microsoft.com/office/powerpoint/2010/main" val="7186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96" y="908050"/>
            <a:ext cx="4578233" cy="5545138"/>
          </a:xfrm>
        </p:spPr>
      </p:pic>
    </p:spTree>
    <p:extLst>
      <p:ext uri="{BB962C8B-B14F-4D97-AF65-F5344CB8AC3E}">
        <p14:creationId xmlns:p14="http://schemas.microsoft.com/office/powerpoint/2010/main" val="699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36" y="908050"/>
            <a:ext cx="4005153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230229"/>
            <a:ext cx="4303421" cy="4900779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6" y="908050"/>
            <a:ext cx="3794953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80" y="908050"/>
            <a:ext cx="4215465" cy="5545138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0" y="1163179"/>
            <a:ext cx="4297325" cy="5034880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50412"/>
            <a:ext cx="4004741" cy="5260413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83" y="908050"/>
            <a:ext cx="4111459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4" y="1111367"/>
            <a:ext cx="3821876" cy="5138504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318614"/>
            <a:ext cx="4004741" cy="4724010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08895"/>
            <a:ext cx="4059601" cy="4943448"/>
          </a:xfrm>
        </p:spPr>
      </p:pic>
    </p:spTree>
    <p:extLst>
      <p:ext uri="{BB962C8B-B14F-4D97-AF65-F5344CB8AC3E}">
        <p14:creationId xmlns:p14="http://schemas.microsoft.com/office/powerpoint/2010/main" val="22692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450</Words>
  <Application>Microsoft Office PowerPoint</Application>
  <PresentationFormat>On-screen Show (4:3)</PresentationFormat>
  <Paragraphs>86</Paragraphs>
  <Slides>84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Monetary Bulletin 2012/2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Box III-1 The Icelandic rental market</vt:lpstr>
      <vt:lpstr>Box III-1 The Icelandic rental market</vt:lpstr>
      <vt:lpstr>Box III-1 The Icelandic rental market</vt:lpstr>
      <vt:lpstr>Box III-1 The Icelandic rental market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IV-1 Using high-frequency indicators to forecast private consumption</vt:lpstr>
      <vt:lpstr>Box IV-1 Using high-frequency indicators to forecast private consumption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balance</vt:lpstr>
      <vt:lpstr>VII External balance</vt:lpstr>
      <vt:lpstr>VII External balance</vt:lpstr>
      <vt:lpstr>VII External balance</vt:lpstr>
      <vt:lpstr>VII External balance</vt:lpstr>
      <vt:lpstr>Box VII-1 The outlook for Iceland‘s external debt and payment flows</vt:lpstr>
      <vt:lpstr>Box VII-1 The outlook for Iceland‘s external debt and payment flows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Helga Guðmundsdóttir</cp:lastModifiedBy>
  <cp:revision>157</cp:revision>
  <dcterms:created xsi:type="dcterms:W3CDTF">2006-03-23T10:35:51Z</dcterms:created>
  <dcterms:modified xsi:type="dcterms:W3CDTF">2012-05-31T09:39:24Z</dcterms:modified>
</cp:coreProperties>
</file>