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07" d="100"/>
          <a:sy n="107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Monetary</a:t>
            </a:r>
            <a:r>
              <a:rPr lang="is-IS" sz="3000" dirty="0" smtClean="0"/>
              <a:t> Bulletin 2012/3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46" y="1074794"/>
            <a:ext cx="4016932" cy="5211650"/>
          </a:xfrm>
        </p:spPr>
      </p:pic>
    </p:spTree>
    <p:extLst>
      <p:ext uri="{BB962C8B-B14F-4D97-AF65-F5344CB8AC3E}">
        <p14:creationId xmlns:p14="http://schemas.microsoft.com/office/powerpoint/2010/main" val="40746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147940"/>
            <a:ext cx="3913309" cy="5065358"/>
          </a:xfrm>
        </p:spPr>
      </p:pic>
    </p:spTree>
    <p:extLst>
      <p:ext uri="{BB962C8B-B14F-4D97-AF65-F5344CB8AC3E}">
        <p14:creationId xmlns:p14="http://schemas.microsoft.com/office/powerpoint/2010/main" val="8983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114415"/>
            <a:ext cx="4400948" cy="5132408"/>
          </a:xfrm>
        </p:spPr>
      </p:pic>
    </p:spTree>
    <p:extLst>
      <p:ext uri="{BB962C8B-B14F-4D97-AF65-F5344CB8AC3E}">
        <p14:creationId xmlns:p14="http://schemas.microsoft.com/office/powerpoint/2010/main" val="33755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53460"/>
            <a:ext cx="4065696" cy="5254318"/>
          </a:xfrm>
        </p:spPr>
      </p:pic>
    </p:spTree>
    <p:extLst>
      <p:ext uri="{BB962C8B-B14F-4D97-AF65-F5344CB8AC3E}">
        <p14:creationId xmlns:p14="http://schemas.microsoft.com/office/powerpoint/2010/main" val="12612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30805"/>
            <a:ext cx="4059601" cy="4699628"/>
          </a:xfrm>
        </p:spPr>
      </p:pic>
    </p:spTree>
    <p:extLst>
      <p:ext uri="{BB962C8B-B14F-4D97-AF65-F5344CB8AC3E}">
        <p14:creationId xmlns:p14="http://schemas.microsoft.com/office/powerpoint/2010/main" val="33428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5" y="1154035"/>
            <a:ext cx="4474094" cy="5053167"/>
          </a:xfrm>
        </p:spPr>
      </p:pic>
    </p:spTree>
    <p:extLst>
      <p:ext uri="{BB962C8B-B14F-4D97-AF65-F5344CB8AC3E}">
        <p14:creationId xmlns:p14="http://schemas.microsoft.com/office/powerpoint/2010/main" val="33229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69274"/>
            <a:ext cx="4059601" cy="5022689"/>
          </a:xfrm>
        </p:spPr>
      </p:pic>
    </p:spTree>
    <p:extLst>
      <p:ext uri="{BB962C8B-B14F-4D97-AF65-F5344CB8AC3E}">
        <p14:creationId xmlns:p14="http://schemas.microsoft.com/office/powerpoint/2010/main" val="38799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269850"/>
            <a:ext cx="4053505" cy="4821538"/>
          </a:xfrm>
        </p:spPr>
      </p:pic>
    </p:spTree>
    <p:extLst>
      <p:ext uri="{BB962C8B-B14F-4D97-AF65-F5344CB8AC3E}">
        <p14:creationId xmlns:p14="http://schemas.microsoft.com/office/powerpoint/2010/main" val="35883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431381"/>
            <a:ext cx="4358280" cy="4498476"/>
          </a:xfrm>
        </p:spPr>
      </p:pic>
    </p:spTree>
    <p:extLst>
      <p:ext uri="{BB962C8B-B14F-4D97-AF65-F5344CB8AC3E}">
        <p14:creationId xmlns:p14="http://schemas.microsoft.com/office/powerpoint/2010/main" val="24209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62" y="908050"/>
            <a:ext cx="4192101" cy="5545138"/>
          </a:xfrm>
        </p:spPr>
      </p:pic>
    </p:spTree>
    <p:extLst>
      <p:ext uri="{BB962C8B-B14F-4D97-AF65-F5344CB8AC3E}">
        <p14:creationId xmlns:p14="http://schemas.microsoft.com/office/powerpoint/2010/main" val="486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190608"/>
            <a:ext cx="4065696" cy="49800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199752"/>
            <a:ext cx="4065696" cy="4961734"/>
          </a:xfrm>
        </p:spPr>
      </p:pic>
    </p:spTree>
    <p:extLst>
      <p:ext uri="{BB962C8B-B14F-4D97-AF65-F5344CB8AC3E}">
        <p14:creationId xmlns:p14="http://schemas.microsoft.com/office/powerpoint/2010/main" val="278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437476"/>
            <a:ext cx="4193702" cy="4486285"/>
          </a:xfrm>
        </p:spPr>
      </p:pic>
    </p:spTree>
    <p:extLst>
      <p:ext uri="{BB962C8B-B14F-4D97-AF65-F5344CB8AC3E}">
        <p14:creationId xmlns:p14="http://schemas.microsoft.com/office/powerpoint/2010/main" val="29706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72322"/>
            <a:ext cx="4059601" cy="5016594"/>
          </a:xfrm>
        </p:spPr>
      </p:pic>
    </p:spTree>
    <p:extLst>
      <p:ext uri="{BB962C8B-B14F-4D97-AF65-F5344CB8AC3E}">
        <p14:creationId xmlns:p14="http://schemas.microsoft.com/office/powerpoint/2010/main" val="9399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1123558"/>
            <a:ext cx="4285134" cy="5114122"/>
          </a:xfrm>
        </p:spPr>
      </p:pic>
    </p:spTree>
    <p:extLst>
      <p:ext uri="{BB962C8B-B14F-4D97-AF65-F5344CB8AC3E}">
        <p14:creationId xmlns:p14="http://schemas.microsoft.com/office/powerpoint/2010/main" val="35890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943741"/>
            <a:ext cx="4144938" cy="5473756"/>
          </a:xfrm>
        </p:spPr>
      </p:pic>
    </p:spTree>
    <p:extLst>
      <p:ext uri="{BB962C8B-B14F-4D97-AF65-F5344CB8AC3E}">
        <p14:creationId xmlns:p14="http://schemas.microsoft.com/office/powerpoint/2010/main" val="529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3" y="908050"/>
            <a:ext cx="3844318" cy="5545138"/>
          </a:xfrm>
        </p:spPr>
      </p:pic>
    </p:spTree>
    <p:extLst>
      <p:ext uri="{BB962C8B-B14F-4D97-AF65-F5344CB8AC3E}">
        <p14:creationId xmlns:p14="http://schemas.microsoft.com/office/powerpoint/2010/main" val="25896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1123558"/>
            <a:ext cx="4029123" cy="5114122"/>
          </a:xfrm>
        </p:spPr>
      </p:pic>
    </p:spTree>
    <p:extLst>
      <p:ext uri="{BB962C8B-B14F-4D97-AF65-F5344CB8AC3E}">
        <p14:creationId xmlns:p14="http://schemas.microsoft.com/office/powerpoint/2010/main" val="32781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77" y="1190608"/>
            <a:ext cx="4370471" cy="4980021"/>
          </a:xfrm>
        </p:spPr>
      </p:pic>
    </p:spTree>
    <p:extLst>
      <p:ext uri="{BB962C8B-B14F-4D97-AF65-F5344CB8AC3E}">
        <p14:creationId xmlns:p14="http://schemas.microsoft.com/office/powerpoint/2010/main" val="36051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31" y="908050"/>
            <a:ext cx="3971363" cy="5545138"/>
          </a:xfrm>
        </p:spPr>
      </p:pic>
    </p:spTree>
    <p:extLst>
      <p:ext uri="{BB962C8B-B14F-4D97-AF65-F5344CB8AC3E}">
        <p14:creationId xmlns:p14="http://schemas.microsoft.com/office/powerpoint/2010/main" val="3771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83" y="908050"/>
            <a:ext cx="4169459" cy="5545138"/>
          </a:xfrm>
        </p:spPr>
      </p:pic>
    </p:spTree>
    <p:extLst>
      <p:ext uri="{BB962C8B-B14F-4D97-AF65-F5344CB8AC3E}">
        <p14:creationId xmlns:p14="http://schemas.microsoft.com/office/powerpoint/2010/main" val="19418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95" y="980314"/>
            <a:ext cx="4419235" cy="5400610"/>
          </a:xfrm>
        </p:spPr>
      </p:pic>
    </p:spTree>
    <p:extLst>
      <p:ext uri="{BB962C8B-B14F-4D97-AF65-F5344CB8AC3E}">
        <p14:creationId xmlns:p14="http://schemas.microsoft.com/office/powerpoint/2010/main" val="38164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492336"/>
            <a:ext cx="4291230" cy="4376566"/>
          </a:xfrm>
        </p:spPr>
      </p:pic>
    </p:spTree>
    <p:extLst>
      <p:ext uri="{BB962C8B-B14F-4D97-AF65-F5344CB8AC3E}">
        <p14:creationId xmlns:p14="http://schemas.microsoft.com/office/powerpoint/2010/main" val="26314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80" y="1525861"/>
            <a:ext cx="3974264" cy="4309516"/>
          </a:xfrm>
        </p:spPr>
      </p:pic>
    </p:spTree>
    <p:extLst>
      <p:ext uri="{BB962C8B-B14F-4D97-AF65-F5344CB8AC3E}">
        <p14:creationId xmlns:p14="http://schemas.microsoft.com/office/powerpoint/2010/main" val="37821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52" y="1492336"/>
            <a:ext cx="4169320" cy="4376566"/>
          </a:xfrm>
        </p:spPr>
      </p:pic>
    </p:spTree>
    <p:extLst>
      <p:ext uri="{BB962C8B-B14F-4D97-AF65-F5344CB8AC3E}">
        <p14:creationId xmlns:p14="http://schemas.microsoft.com/office/powerpoint/2010/main" val="29825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91760"/>
            <a:ext cx="4090078" cy="4577718"/>
          </a:xfrm>
        </p:spPr>
      </p:pic>
    </p:spTree>
    <p:extLst>
      <p:ext uri="{BB962C8B-B14F-4D97-AF65-F5344CB8AC3E}">
        <p14:creationId xmlns:p14="http://schemas.microsoft.com/office/powerpoint/2010/main" val="16597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352139"/>
            <a:ext cx="4004741" cy="4656959"/>
          </a:xfrm>
        </p:spPr>
      </p:pic>
    </p:spTree>
    <p:extLst>
      <p:ext uri="{BB962C8B-B14F-4D97-AF65-F5344CB8AC3E}">
        <p14:creationId xmlns:p14="http://schemas.microsoft.com/office/powerpoint/2010/main" val="31694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39372"/>
            <a:ext cx="4004741" cy="4882493"/>
          </a:xfrm>
        </p:spPr>
      </p:pic>
    </p:spTree>
    <p:extLst>
      <p:ext uri="{BB962C8B-B14F-4D97-AF65-F5344CB8AC3E}">
        <p14:creationId xmlns:p14="http://schemas.microsoft.com/office/powerpoint/2010/main" val="2065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196704"/>
            <a:ext cx="4108365" cy="4967830"/>
          </a:xfrm>
        </p:spPr>
      </p:pic>
    </p:spTree>
    <p:extLst>
      <p:ext uri="{BB962C8B-B14F-4D97-AF65-F5344CB8AC3E}">
        <p14:creationId xmlns:p14="http://schemas.microsoft.com/office/powerpoint/2010/main" val="14696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00" y="1096128"/>
            <a:ext cx="4839824" cy="5168981"/>
          </a:xfrm>
        </p:spPr>
      </p:pic>
    </p:spTree>
    <p:extLst>
      <p:ext uri="{BB962C8B-B14F-4D97-AF65-F5344CB8AC3E}">
        <p14:creationId xmlns:p14="http://schemas.microsoft.com/office/powerpoint/2010/main" val="26223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3" y="1218038"/>
            <a:ext cx="4279039" cy="4925161"/>
          </a:xfrm>
        </p:spPr>
      </p:pic>
    </p:spTree>
    <p:extLst>
      <p:ext uri="{BB962C8B-B14F-4D97-AF65-F5344CB8AC3E}">
        <p14:creationId xmlns:p14="http://schemas.microsoft.com/office/powerpoint/2010/main" val="35685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93" y="908050"/>
            <a:ext cx="4993438" cy="5545138"/>
          </a:xfrm>
        </p:spPr>
      </p:pic>
    </p:spTree>
    <p:extLst>
      <p:ext uri="{BB962C8B-B14F-4D97-AF65-F5344CB8AC3E}">
        <p14:creationId xmlns:p14="http://schemas.microsoft.com/office/powerpoint/2010/main" val="4891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910216"/>
            <a:ext cx="4004741" cy="5540806"/>
          </a:xfrm>
        </p:spPr>
      </p:pic>
    </p:spTree>
    <p:extLst>
      <p:ext uri="{BB962C8B-B14F-4D97-AF65-F5344CB8AC3E}">
        <p14:creationId xmlns:p14="http://schemas.microsoft.com/office/powerpoint/2010/main" val="41104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913263"/>
            <a:ext cx="4071792" cy="5534711"/>
          </a:xfrm>
        </p:spPr>
      </p:pic>
    </p:spTree>
    <p:extLst>
      <p:ext uri="{BB962C8B-B14F-4D97-AF65-F5344CB8AC3E}">
        <p14:creationId xmlns:p14="http://schemas.microsoft.com/office/powerpoint/2010/main" val="16634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6</Words>
  <Application>Microsoft Office PowerPoint</Application>
  <PresentationFormat>On-screen Show (4:3)</PresentationFormat>
  <Paragraphs>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Monetary Bulletin 2012/3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151</cp:revision>
  <dcterms:created xsi:type="dcterms:W3CDTF">2006-03-23T10:35:51Z</dcterms:created>
  <dcterms:modified xsi:type="dcterms:W3CDTF">2012-08-27T11:32:52Z</dcterms:modified>
</cp:coreProperties>
</file>