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482" autoAdjust="0"/>
  </p:normalViewPr>
  <p:slideViewPr>
    <p:cSldViewPr>
      <p:cViewPr>
        <p:scale>
          <a:sx n="103" d="100"/>
          <a:sy n="103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Bank of Iceland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Financial </a:t>
            </a:r>
            <a:r>
              <a:rPr lang="en-US" dirty="0"/>
              <a:t>S</a:t>
            </a:r>
            <a:r>
              <a:rPr lang="en-US" dirty="0" smtClean="0"/>
              <a:t>tability 2013/2</a:t>
            </a:r>
          </a:p>
          <a:p>
            <a:pPr eaLnBrk="1" hangingPunct="1"/>
            <a:r>
              <a:rPr lang="en-US" dirty="0" smtClean="0"/>
              <a:t>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0242" name="Picture 2" descr="G:\UMBROTSVINNA\Financial stability\Financial Stability 2013#2\PNG\FS132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40055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0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1266" name="Picture 2" descr="G:\UMBROTSVINNA\Financial stability\Financial Stability 2013#2\PNG\FS132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08100"/>
            <a:ext cx="3913188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4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2290" name="Picture 2" descr="G:\UMBROTSVINNA\Financial stability\Financial Stability 2013#2\PNG\FS132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310062" cy="47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0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3314" name="Picture 2" descr="G:\UMBROTSVINNA\Financial stability\Financial Stability 2013#2\PNG\FS132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084638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3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4338" name="Picture 2" descr="G:\UMBROTSVINNA\Financial stability\Financial Stability 2013#2\PNG\FS132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63738"/>
            <a:ext cx="4425950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05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5362" name="Picture 2" descr="G:\UMBROTSVINNA\Financial stability\Financial Stability 2013#2\PNG\FS132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919538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6386" name="Picture 2" descr="G:\UMBROTSVINNA\Financial stability\Financial Stability 2013#2\PNG\FS132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17987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40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7410" name="Picture 2" descr="G:\UMBROTSVINNA\Financial stability\Financial Stability 2013#2\PNG\FS132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313"/>
            <a:ext cx="4443412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9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8434" name="Picture 2" descr="G:\UMBROTSVINNA\Financial stability\Financial Stability 2013#2\PNG\FS132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6563"/>
            <a:ext cx="4217988" cy="3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4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9458" name="Picture 2" descr="G:\UMBROTSVINNA\Financial stability\Financial Stability 2013#2\PNG\FS132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7851"/>
            <a:ext cx="4048125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6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" name="Picture 2" descr="G:\UMBROTSVINNA\Financial stability\Financial Stability 2013#2\PNG\FS132_fjarmalalifid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67" y="1150004"/>
            <a:ext cx="4883150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0482" name="Picture 2" descr="G:\UMBROTSVINNA\Financial stability\Financial Stability 2013#2\PNG\FS132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65587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1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1508" name="Picture 4" descr="G:\UMBROTSVINNA\Financial stability\Financial Stability 2013#2\PNG\FS132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52934"/>
            <a:ext cx="3872359" cy="53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9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2530" name="Picture 2" descr="G:\UMBROTSVINNA\Financial stability\Financial Stability 2013#2\PNG\FS132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357688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0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3554" name="Picture 2" descr="G:\UMBROTSVINNA\Financial stability\Financial Stability 2013#2\PNG\FS132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5933"/>
            <a:ext cx="4217988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6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4578" name="Picture 2" descr="G:\UMBROTSVINNA\Financial stability\Financial Stability 2013#2\PNG\FS132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23" y="1340768"/>
            <a:ext cx="408940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9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5602" name="Picture 2" descr="G:\UMBROTSVINNA\Financial stability\Financial Stability 2013#2\PNG\FS132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505325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5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6626" name="Picture 2" descr="G:\UMBROTSVINNA\Financial stability\Financial Stability 2013#2\PNG\FS132_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084637" cy="54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9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7650" name="Picture 2" descr="G:\UMBROTSVINNA\Financial stability\Financial Stability 2013#2\PNG\FS132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529138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2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8674" name="Picture 2" descr="G:\UMBROTSVINNA\Financial stability\Financial Stability 2013#2\PNG\FS132_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26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9698" name="Picture 2" descr="G:\UMBROTSVINNA\Financial stability\Financial Stability 2013#2\PNG\FS132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986213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074" name="Picture 2" descr="G:\UMBROTSVINNA\Financial stability\Financial Stability 2013#2\PNG\FS13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39798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3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0722" name="Picture 2" descr="G:\UMBROTSVINNA\Financial stability\Financial Stability 2013#2\PNG\FS132_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1268760"/>
            <a:ext cx="4016375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2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1746" name="Picture 2" descr="G:\UMBROTSVINNA\Financial stability\Financial Stability 2013#2\PNG\FS132_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102100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2770" name="Picture 2" descr="G:\UMBROTSVINNA\Financial stability\Financial Stability 2013#2\PNG\FS132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628800"/>
            <a:ext cx="408940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0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3794" name="Picture 2" descr="G:\UMBROTSVINNA\Financial stability\Financial Stability 2013#2\PNG\FS132_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340768"/>
            <a:ext cx="4303712" cy="542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2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4818" name="Picture 2" descr="G:\UMBROTSVINNA\Financial stability\Financial Stability 2013#2\PNG\FS132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3998913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3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5842" name="Picture 2" descr="G:\UMBROTSVINNA\Financial stability\Financial Stability 2013#2\PNG\FS132_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138613" cy="53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03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6866" name="Picture 2" descr="G:\UMBROTSVINNA\Financial stability\Financial Stability 2013#2\PNG\FS132_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741863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68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026" name="Picture 2" descr="G:\UMBROTSVINNA\Financial stability\Financial Stability 2013#2\PNG\FS132_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505325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8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8914" name="Picture 2" descr="G:\UMBROTSVINNA\Financial stability\Financial Stability 2013#2\PNG\FS132_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1484784"/>
            <a:ext cx="4797425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0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39938" name="Picture 2" descr="G:\UMBROTSVINNA\Financial stability\Financial Stability 2013#2\PNG\FS132_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443412" cy="45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2" name="Picture 2" descr="G:\UMBROTSVINNA\Financial stability\Financial Stability 2013#2\PNG\FS13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52887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0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0962" name="Picture 2" descr="G:\UMBROTSVINNA\Financial stability\Financial Stability 2013#2\PNG\FS132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157663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0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1986" name="Picture 2" descr="G:\UMBROTSVINNA\Financial stability\Financial Stability 2013#2\PNG\FS132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668837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1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3010" name="Picture 2" descr="G:\UMBROTSVINNA\Financial stability\Financial Stability 2013#2\PNG\FS132_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82738"/>
            <a:ext cx="4089400" cy="4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9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4034" name="Picture 2" descr="G:\UMBROTSVINNA\Financial stability\Financial Stability 2013#2\PNG\FS132_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2" y="1196752"/>
            <a:ext cx="4383087" cy="55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6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5058" name="Picture 2" descr="G:\UMBROTSVINNA\Financial stability\Financial Stability 2013#2\PNG\FS132_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559300" cy="53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4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6082" name="Picture 2" descr="G:\UMBROTSVINNA\Financial stability\Financial Stability 2013#2\PNG\FS132_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1687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5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1027" name="Picture 3" descr="G:\UMBROTSVINNA\Financial stability\Financial Stability 2013#2\PNG\FS132_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4467225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2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7106" name="Picture 2" descr="G:\UMBROTSVINNA\Financial stability\Financial Stability 2013#2\PNG\FS132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3998913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44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8130" name="Picture 2" descr="G:\UMBROTSVINNA\Financial stability\Financial Stability 2013#2\PNG\FS132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8494"/>
            <a:ext cx="4529137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5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49154" name="Picture 2" descr="G:\UMBROTSVINNA\Financial stability\Financial Stability 2013#2\PNG\FS132_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314825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5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122" name="Picture 2" descr="G:\UMBROTSVINNA\Financial stability\Financial Stability 2013#2\PNG\FS13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10" y="1196752"/>
            <a:ext cx="409575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7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0178" name="Picture 2" descr="G:\UMBROTSVINNA\Financial stability\Financial Stability 2013#2\PNG\FS132_Appendix 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19213"/>
            <a:ext cx="4205287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5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1202" name="Picture 2" descr="G:\UMBROTSVINNA\Financial stability\Financial Stability 2013#2\PNG\FS132_Appendix 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3338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2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2226" name="Picture 2" descr="G:\UMBROTSVINNA\Financial stability\Financial Stability 2013#2\PNG\FS132_Appendix 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3817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3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3250" name="Picture 2" descr="G:\UMBROTSVINNA\Financial stability\Financial Stability 2013#2\PNG\FS132_Appendix 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28" y="1196752"/>
            <a:ext cx="4278312" cy="55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4274" name="Picture 2" descr="G:\UMBROTSVINNA\Financial stability\Financial Stability 2013#2\PNG\FS132_Appendix 4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333875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1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5298" name="Picture 2" descr="G:\UMBROTSVINNA\Financial stability\Financial Stability 2013#2\PNG\FS132_Appendix 4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33500"/>
            <a:ext cx="4005262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3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6322" name="Picture 2" descr="G:\UMBROTSVINNA\Financial stability\Financial Stability 2013#2\PNG\FS132_Appendix 4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48125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8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7346" name="Picture 2" descr="G:\UMBROTSVINNA\Financial stability\Financial Stability 2013#2\PNG\FS132_Appendix 4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005263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48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8370" name="Picture 2" descr="G:\UMBROTSVINNA\Financial stability\Financial Stability 2013#2\PNG\FS132_Appendix 4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005262" cy="5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59394" name="Picture 2" descr="G:\UMBROTSVINNA\Financial stability\Financial Stability 2013#2\PNG\FS132_Appendix 4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089400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6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6146" name="Picture 2" descr="G:\UMBROTSVINNA\Financial stability\Financial Stability 2013#2\PNG\FS132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443038"/>
            <a:ext cx="4005262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8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7170" name="Picture 2" descr="G:\UMBROTSVINNA\Financial stability\Financial Stability 2013#2\PNG\FS132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919538" cy="49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1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8194" name="Picture 2" descr="G:\UMBROTSVINNA\Financial stability\Financial Stability 2013#2\PNG\FS132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8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4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 2013/2</a:t>
            </a:r>
          </a:p>
        </p:txBody>
      </p:sp>
      <p:pic>
        <p:nvPicPr>
          <p:cNvPr id="9218" name="Picture 2" descr="G:\UMBROTSVINNA\Financial stability\Financial Stability 2013#2\PNG\FS132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89" y="1196752"/>
            <a:ext cx="4061366" cy="54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9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182</Words>
  <Application>Microsoft Office PowerPoint</Application>
  <PresentationFormat>On-screen Show (4:3)</PresentationFormat>
  <Paragraphs>61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SI_kynning_rautt</vt:lpstr>
      <vt:lpstr>Central Bank of Iceland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  <vt:lpstr>Financial Stability 2013/2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2013-10-14T10:33:13Z</dcterms:created>
  <dcterms:modified xsi:type="dcterms:W3CDTF">2013-10-21T10:49:52Z</dcterms:modified>
</cp:coreProperties>
</file>