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80" r:id="rId2"/>
    <p:sldId id="672" r:id="rId3"/>
    <p:sldId id="889" r:id="rId4"/>
    <p:sldId id="890" r:id="rId5"/>
    <p:sldId id="891" r:id="rId6"/>
    <p:sldId id="892" r:id="rId7"/>
    <p:sldId id="893" r:id="rId8"/>
    <p:sldId id="894" r:id="rId9"/>
    <p:sldId id="895" r:id="rId10"/>
    <p:sldId id="896" r:id="rId11"/>
    <p:sldId id="897" r:id="rId12"/>
    <p:sldId id="898" r:id="rId13"/>
    <p:sldId id="899" r:id="rId14"/>
    <p:sldId id="900" r:id="rId15"/>
    <p:sldId id="901" r:id="rId16"/>
    <p:sldId id="902" r:id="rId17"/>
    <p:sldId id="903" r:id="rId18"/>
    <p:sldId id="904" r:id="rId19"/>
    <p:sldId id="905" r:id="rId20"/>
    <p:sldId id="906" r:id="rId21"/>
    <p:sldId id="907" r:id="rId22"/>
    <p:sldId id="908" r:id="rId23"/>
    <p:sldId id="909" r:id="rId24"/>
    <p:sldId id="910" r:id="rId25"/>
    <p:sldId id="911" r:id="rId26"/>
    <p:sldId id="912" r:id="rId27"/>
    <p:sldId id="913" r:id="rId28"/>
    <p:sldId id="914" r:id="rId29"/>
    <p:sldId id="915" r:id="rId30"/>
    <p:sldId id="916" r:id="rId31"/>
    <p:sldId id="917" r:id="rId32"/>
    <p:sldId id="918" r:id="rId33"/>
    <p:sldId id="919" r:id="rId34"/>
    <p:sldId id="920" r:id="rId35"/>
    <p:sldId id="921" r:id="rId36"/>
    <p:sldId id="922" r:id="rId37"/>
    <p:sldId id="923" r:id="rId38"/>
    <p:sldId id="924" r:id="rId39"/>
    <p:sldId id="925" r:id="rId40"/>
    <p:sldId id="926" r:id="rId41"/>
    <p:sldId id="927" r:id="rId42"/>
    <p:sldId id="928" r:id="rId43"/>
    <p:sldId id="929" r:id="rId44"/>
    <p:sldId id="930" r:id="rId45"/>
    <p:sldId id="931" r:id="rId46"/>
    <p:sldId id="932" r:id="rId47"/>
    <p:sldId id="788" r:id="rId48"/>
    <p:sldId id="934" r:id="rId49"/>
    <p:sldId id="935" r:id="rId50"/>
    <p:sldId id="936" r:id="rId51"/>
    <p:sldId id="937" r:id="rId52"/>
    <p:sldId id="938" r:id="rId53"/>
    <p:sldId id="939" r:id="rId54"/>
    <p:sldId id="940" r:id="rId55"/>
    <p:sldId id="941" r:id="rId56"/>
    <p:sldId id="942" r:id="rId57"/>
    <p:sldId id="943" r:id="rId58"/>
    <p:sldId id="944" r:id="rId59"/>
    <p:sldId id="945" r:id="rId60"/>
    <p:sldId id="883" r:id="rId61"/>
    <p:sldId id="946" r:id="rId62"/>
    <p:sldId id="948" r:id="rId63"/>
    <p:sldId id="949" r:id="rId64"/>
    <p:sldId id="950" r:id="rId65"/>
    <p:sldId id="951" r:id="rId66"/>
    <p:sldId id="956" r:id="rId67"/>
    <p:sldId id="957" r:id="rId68"/>
    <p:sldId id="958" r:id="rId69"/>
    <p:sldId id="952" r:id="rId70"/>
    <p:sldId id="953" r:id="rId71"/>
    <p:sldId id="954" r:id="rId72"/>
    <p:sldId id="955" r:id="rId73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83" d="100"/>
          <a:sy n="83" d="100"/>
        </p:scale>
        <p:origin x="780" y="10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15.3.2022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16 </a:t>
            </a:r>
            <a:r>
              <a:rPr lang="is-IS" dirty="0" err="1"/>
              <a:t>March</a:t>
            </a:r>
            <a:r>
              <a:rPr lang="is-IS" dirty="0"/>
              <a:t>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2022/1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B246A9C-BACF-4EFD-A519-2FF8B5C3A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03699"/>
            <a:ext cx="5032258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F50559-2895-4E53-9C12-D455FD11B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1830318"/>
            <a:ext cx="5187707" cy="54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6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67794512-0C46-4570-8BD9-913F36801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822698"/>
            <a:ext cx="5010922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C745AC2-CF5A-4E5A-BE9C-6EF7D2F2B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153407"/>
            <a:ext cx="5135890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C9432ED-ABE1-41B3-A1EB-0D5A223DF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2103115"/>
            <a:ext cx="5126746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2C66CC-CF5C-42C9-BB50-A8579381F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2267707"/>
            <a:ext cx="4962154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1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97410EBD-0137-470F-9CC9-EA39CF570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4" y="2327143"/>
            <a:ext cx="516637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0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BD1CD71-F559-43C3-9107-E3994CD3D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215891"/>
            <a:ext cx="5160274" cy="47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0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D3EB191-2AF3-44B9-8835-20E11CD46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35" y="2356099"/>
            <a:ext cx="4998730" cy="4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5B0FD68-21F3-4DB1-B502-C4155BBEA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2025391"/>
            <a:ext cx="5184659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A57295C-6281-41F4-BD6D-677AA730A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520946"/>
            <a:ext cx="5425451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19364932-CC78-48D4-9A54-053D2DD60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075683"/>
            <a:ext cx="5196851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52C56CB-29AC-4211-BA7E-7D5C0BC28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99" y="2101591"/>
            <a:ext cx="5117602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3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058C059-EC74-4656-A35F-60453962A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848606"/>
            <a:ext cx="5013970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84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037DABA0-585B-47E7-AEF8-E2B7DD6DC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85411"/>
            <a:ext cx="5038354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5DA4C20-FC67-420F-9E7D-2AE4B22CF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247895"/>
            <a:ext cx="5163323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0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44667E14-1077-4E40-A076-8473429CE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1949190"/>
            <a:ext cx="5184659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65EFB94-5456-4FEB-8D18-77408309D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897374"/>
            <a:ext cx="5013970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62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74338BE-13A8-43DB-A80A-3043628A7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331969"/>
            <a:ext cx="5425451" cy="6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03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DA9CEA5-BEB4-44D7-AADD-9F329FD9E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1478273"/>
            <a:ext cx="5044450" cy="61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9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E81CCFD-1DA8-427D-AD95-A5F02EE92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113783"/>
            <a:ext cx="5020066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4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1F1ACD-399C-4797-8C35-FF0A2AD61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561840"/>
            <a:ext cx="5053594" cy="40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6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F19F36C-7703-42D2-8DE7-10B6CF334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124451"/>
            <a:ext cx="505359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8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F09D5B0-024F-498B-9E1F-4C59E7746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65599"/>
            <a:ext cx="5038354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79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111F535-6298-4193-AF32-EA475E075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1467605"/>
            <a:ext cx="5056642" cy="62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6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FFF1B28-575F-4472-8914-61BD1D047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856226"/>
            <a:ext cx="5035306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01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A77D1720-0F1F-44EB-9903-FAD1F4FCB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75098"/>
            <a:ext cx="5041402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47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1BE35E3-01FE-4590-AE09-369323EA3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125975"/>
            <a:ext cx="511455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5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B6AE643-E9F8-4F81-91CC-511334D8B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60443"/>
            <a:ext cx="5032258" cy="50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8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334DFD6-7C43-4BEB-BB12-09BA00505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444491"/>
            <a:ext cx="5044450" cy="42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3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DC81C30-ECA6-4376-8EA4-DF8D190ED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351527"/>
            <a:ext cx="5062738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15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65612B1-3AE0-4B77-A92D-1907AAC35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209795"/>
            <a:ext cx="5026162" cy="47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6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3473A37-40F2-45CC-B0D4-8E8E7CAD8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1467605"/>
            <a:ext cx="5081026" cy="62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99CAB23-B6D6-45DD-8D7F-1AE8D3862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217415"/>
            <a:ext cx="5074930" cy="47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6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B3A0D38-129F-4E7D-A5F3-7AA23FA83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1664202"/>
            <a:ext cx="5044450" cy="58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9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03C214C-C559-4F9D-814F-9B507277E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03" y="2013199"/>
            <a:ext cx="5129794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6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F33ECBF-D250-433E-ABA2-34C7B6715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103115"/>
            <a:ext cx="5196851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1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7EF22A-27D1-4964-8762-CEDF3B355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30" y="2316475"/>
            <a:ext cx="5215139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5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0523F833-14E8-491E-A354-C3ECE483A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089399"/>
            <a:ext cx="5120650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3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36F40BB-BCB2-435E-92D6-B7C07CA68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01" y="1043933"/>
            <a:ext cx="6348997" cy="70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18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6F2E4B-8CBB-4754-B384-90BE67BB7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47" y="1461509"/>
            <a:ext cx="4959106" cy="62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4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6E4555B-13D4-4E2A-AA15-32C21DCA4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20819"/>
            <a:ext cx="5050546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18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3D8B14-7AE2-48EE-9BC8-6CDC0408E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049775"/>
            <a:ext cx="5044450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A3F401E-D94E-4383-9F03-06BCEE303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65599"/>
            <a:ext cx="5081026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0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C1E9C05-DAEA-4461-8BC5-F462A6076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46" y="1732782"/>
            <a:ext cx="5263907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52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63CE7A2-CD12-4E52-B3E0-AEBA1B972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91" y="1758690"/>
            <a:ext cx="4940818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2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A18910B-3A03-4225-B94B-CB40FB744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821174"/>
            <a:ext cx="5010922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245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8D8347B-3BF9-49BA-B7B1-AAA9223ED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31" y="2167123"/>
            <a:ext cx="4910338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6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B3A8716-C64C-4020-A80A-ABE796EAA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53407"/>
            <a:ext cx="503225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4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1D18615-3E62-4171-A569-1F5734A74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900422"/>
            <a:ext cx="5032258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1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5181658-4AF7-4E4A-962D-614C6A564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293615"/>
            <a:ext cx="5135890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5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8779F8E-0ED8-446E-AE24-686A3EDC2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39691"/>
            <a:ext cx="5032258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55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12DB0FC-5F11-4475-8190-9590223E8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336287"/>
            <a:ext cx="5032258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3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439FB26-9FB2-47C3-9551-1A666ABE2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972050"/>
            <a:ext cx="5087122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9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C17203F-ED16-42FB-9DB5-D4A56D9B2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2508500"/>
            <a:ext cx="5004826" cy="4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7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ACB5FE5-EA7F-43C0-A423-48B130EDF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374387"/>
            <a:ext cx="5114554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2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CE822E7-B15A-418B-BB8C-03E6E32DC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71111"/>
            <a:ext cx="5020066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03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8FEE5BC-6560-42AA-8D65-D32B5E514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845558"/>
            <a:ext cx="5007874" cy="54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47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4527EC2-91AE-4248-8BFF-1DC8ACE66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7" y="1932426"/>
            <a:ext cx="4943866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10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BACF2CB-A1F9-4E44-A8C3-83B272C1D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100067"/>
            <a:ext cx="504445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5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04AF6D6-5204-4A58-8ED6-03A304EB9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75683"/>
            <a:ext cx="5023114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92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682398F-C671-40E5-892C-201D31D46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949190"/>
            <a:ext cx="5020066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09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0DCE3A9-09FD-4703-8943-5B3D2B6EC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964430"/>
            <a:ext cx="5007874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25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458DB97-86DF-4D86-80E0-C2EFC4074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757166"/>
            <a:ext cx="5020066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58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75EDCD3-7B78-4919-B7F3-62EAD2511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8" y="2432299"/>
            <a:ext cx="5209043" cy="4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1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2B84860-6644-44EF-9187-82DB2ECD0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531614"/>
            <a:ext cx="5038354" cy="60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764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8A9B985-1861-407E-8E46-CD1C395A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27" y="1958334"/>
            <a:ext cx="4898146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8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806FD240-8142-4B4E-B716-C959D117B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43" y="2211319"/>
            <a:ext cx="4870714" cy="47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62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4B321E9-BAA2-4802-8AD0-0A9412FCB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34" y="1697730"/>
            <a:ext cx="5379731" cy="57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1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2CAD2B2-1A54-4952-B2F5-6403DB2A0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2013199"/>
            <a:ext cx="5090170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5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952A4C0-7390-44A5-84C9-397E50A8A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051299"/>
            <a:ext cx="5062738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5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387</Words>
  <Application>Microsoft Office PowerPoint</Application>
  <PresentationFormat>Custom</PresentationFormat>
  <Paragraphs>74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2022-03-16T00:05:47Z</dcterms:modified>
</cp:coreProperties>
</file>