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80" r:id="rId2"/>
    <p:sldId id="672" r:id="rId3"/>
    <p:sldId id="674" r:id="rId4"/>
    <p:sldId id="675" r:id="rId5"/>
    <p:sldId id="676" r:id="rId6"/>
    <p:sldId id="677" r:id="rId7"/>
    <p:sldId id="678" r:id="rId8"/>
    <p:sldId id="679" r:id="rId9"/>
    <p:sldId id="680" r:id="rId10"/>
    <p:sldId id="681" r:id="rId11"/>
    <p:sldId id="682" r:id="rId12"/>
    <p:sldId id="683" r:id="rId13"/>
    <p:sldId id="684" r:id="rId14"/>
    <p:sldId id="685" r:id="rId15"/>
    <p:sldId id="686" r:id="rId16"/>
    <p:sldId id="687" r:id="rId17"/>
    <p:sldId id="688" r:id="rId18"/>
    <p:sldId id="689" r:id="rId19"/>
    <p:sldId id="690" r:id="rId20"/>
    <p:sldId id="691" r:id="rId21"/>
    <p:sldId id="692" r:id="rId22"/>
    <p:sldId id="693" r:id="rId23"/>
    <p:sldId id="694" r:id="rId24"/>
    <p:sldId id="695" r:id="rId25"/>
    <p:sldId id="696" r:id="rId26"/>
    <p:sldId id="697" r:id="rId27"/>
    <p:sldId id="698" r:id="rId28"/>
    <p:sldId id="699" r:id="rId29"/>
    <p:sldId id="700" r:id="rId30"/>
    <p:sldId id="701" r:id="rId31"/>
    <p:sldId id="702" r:id="rId32"/>
    <p:sldId id="703" r:id="rId33"/>
    <p:sldId id="704" r:id="rId34"/>
    <p:sldId id="705" r:id="rId35"/>
    <p:sldId id="706" r:id="rId36"/>
    <p:sldId id="707" r:id="rId37"/>
    <p:sldId id="557" r:id="rId38"/>
    <p:sldId id="708" r:id="rId39"/>
    <p:sldId id="709" r:id="rId40"/>
    <p:sldId id="710" r:id="rId41"/>
    <p:sldId id="711" r:id="rId42"/>
    <p:sldId id="712" r:id="rId43"/>
    <p:sldId id="713" r:id="rId44"/>
    <p:sldId id="714" r:id="rId45"/>
    <p:sldId id="715" r:id="rId46"/>
    <p:sldId id="716" r:id="rId47"/>
    <p:sldId id="717" r:id="rId48"/>
    <p:sldId id="718" r:id="rId49"/>
    <p:sldId id="719" r:id="rId50"/>
    <p:sldId id="720" r:id="rId51"/>
    <p:sldId id="721" r:id="rId52"/>
    <p:sldId id="722" r:id="rId53"/>
    <p:sldId id="723" r:id="rId54"/>
    <p:sldId id="724" r:id="rId55"/>
    <p:sldId id="673" r:id="rId56"/>
    <p:sldId id="725" r:id="rId57"/>
    <p:sldId id="726" r:id="rId58"/>
    <p:sldId id="727" r:id="rId59"/>
    <p:sldId id="728" r:id="rId60"/>
    <p:sldId id="729" r:id="rId61"/>
    <p:sldId id="730" r:id="rId62"/>
    <p:sldId id="731" r:id="rId63"/>
    <p:sldId id="732" r:id="rId64"/>
    <p:sldId id="733" r:id="rId65"/>
    <p:sldId id="734" r:id="rId66"/>
    <p:sldId id="735" r:id="rId67"/>
    <p:sldId id="736" r:id="rId68"/>
    <p:sldId id="737" r:id="rId69"/>
    <p:sldId id="738" r:id="rId70"/>
    <p:sldId id="739" r:id="rId71"/>
    <p:sldId id="740" r:id="rId72"/>
    <p:sldId id="741" r:id="rId73"/>
    <p:sldId id="742" r:id="rId74"/>
    <p:sldId id="743" r:id="rId75"/>
    <p:sldId id="744" r:id="rId76"/>
    <p:sldId id="745" r:id="rId77"/>
    <p:sldId id="746" r:id="rId78"/>
    <p:sldId id="747" r:id="rId79"/>
    <p:sldId id="748" r:id="rId80"/>
    <p:sldId id="749" r:id="rId81"/>
    <p:sldId id="750" r:id="rId82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3" autoAdjust="0"/>
    <p:restoredTop sz="96473" autoAdjust="0"/>
  </p:normalViewPr>
  <p:slideViewPr>
    <p:cSldViewPr>
      <p:cViewPr varScale="1">
        <p:scale>
          <a:sx n="66" d="100"/>
          <a:sy n="66" d="100"/>
        </p:scale>
        <p:origin x="682" y="58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29.9.2020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9/29/2020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9/29/2020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9/29/2020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9/29/2020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err="1" smtClean="0"/>
              <a:t>July</a:t>
            </a:r>
            <a:r>
              <a:rPr lang="is-IS" dirty="0" smtClean="0"/>
              <a:t> 2020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err="1" smtClean="0"/>
              <a:t>Financial</a:t>
            </a:r>
            <a:r>
              <a:rPr lang="is-IS" dirty="0" smtClean="0"/>
              <a:t> </a:t>
            </a:r>
            <a:r>
              <a:rPr lang="is-IS" dirty="0" err="1" smtClean="0"/>
              <a:t>Stability</a:t>
            </a:r>
            <a:r>
              <a:rPr lang="is-IS" smtClean="0"/>
              <a:t> 2020/1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 smtClean="0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828799"/>
            <a:ext cx="4538481" cy="61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5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345431"/>
            <a:ext cx="4087376" cy="44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35" y="2191507"/>
            <a:ext cx="4617729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35" y="1804410"/>
            <a:ext cx="4312929" cy="55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0" y="2098543"/>
            <a:ext cx="4142240" cy="49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47" y="1906518"/>
            <a:ext cx="4197105" cy="53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4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999" y="2371339"/>
            <a:ext cx="4508001" cy="44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0" y="2004055"/>
            <a:ext cx="4142240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5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241799"/>
            <a:ext cx="4319025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4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9" y="2177791"/>
            <a:ext cx="4233681" cy="47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88459"/>
            <a:ext cx="4093472" cy="47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2057400"/>
            <a:ext cx="4093472" cy="49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08" y="2279899"/>
            <a:ext cx="3998984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5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7" y="1898898"/>
            <a:ext cx="4379985" cy="53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79" y="1754118"/>
            <a:ext cx="4294641" cy="563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3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40" y="1961382"/>
            <a:ext cx="4096520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75" y="1703826"/>
            <a:ext cx="4282449" cy="57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11" y="1894326"/>
            <a:ext cx="4392177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1938522"/>
            <a:ext cx="4309881" cy="5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19" y="2125975"/>
            <a:ext cx="4264161" cy="489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60" y="1975098"/>
            <a:ext cx="4005080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1997959"/>
            <a:ext cx="4120904" cy="514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609600"/>
            <a:ext cx="12923375" cy="1281983"/>
          </a:xfrm>
        </p:spPr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84" y="2150359"/>
            <a:ext cx="4002032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12" y="2255515"/>
            <a:ext cx="4087376" cy="46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95" y="1885182"/>
            <a:ext cx="4343409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648" y="1652010"/>
            <a:ext cx="4044704" cy="583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8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603242"/>
            <a:ext cx="4093472" cy="593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31" y="1818126"/>
            <a:ext cx="4681738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39" y="1927854"/>
            <a:ext cx="4325121" cy="52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8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71" y="1560570"/>
            <a:ext cx="4346457" cy="60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83" y="1816602"/>
            <a:ext cx="4306833" cy="551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9" y="2010151"/>
            <a:ext cx="4309881" cy="51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4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1911090"/>
            <a:ext cx="4093472" cy="53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63" y="1792218"/>
            <a:ext cx="4322073" cy="55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15" y="2078731"/>
            <a:ext cx="4328169" cy="498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4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36" y="1912614"/>
            <a:ext cx="3931928" cy="53187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036" y="1912614"/>
            <a:ext cx="3931928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9" y="1821174"/>
            <a:ext cx="4447041" cy="550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99" y="1830318"/>
            <a:ext cx="4355601" cy="54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52" y="1491989"/>
            <a:ext cx="3980696" cy="61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0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80" y="1935474"/>
            <a:ext cx="4066040" cy="52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075683"/>
            <a:ext cx="4008128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4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72" y="1927854"/>
            <a:ext cx="4041656" cy="52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5" y="2106163"/>
            <a:ext cx="4419609" cy="49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76" y="1552950"/>
            <a:ext cx="4130048" cy="60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15" y="2223511"/>
            <a:ext cx="4480569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2086351"/>
            <a:ext cx="4120904" cy="49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3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08" y="1726686"/>
            <a:ext cx="4151384" cy="56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6" y="2157979"/>
            <a:ext cx="4145288" cy="482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80" y="1793742"/>
            <a:ext cx="4142240" cy="55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9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27" y="2446618"/>
            <a:ext cx="4093472" cy="5538227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48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9" y="2438998"/>
            <a:ext cx="4008128" cy="5553467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14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99" y="2438998"/>
            <a:ext cx="4008128" cy="5553467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599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02" y="2371941"/>
            <a:ext cx="4325121" cy="5687580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87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14" y="2669122"/>
            <a:ext cx="4285497" cy="5093218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514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35" y="1940046"/>
            <a:ext cx="4312929" cy="52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02" y="2403946"/>
            <a:ext cx="4325121" cy="5623571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253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62" y="2675218"/>
            <a:ext cx="4279401" cy="5081026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015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202" y="2410042"/>
            <a:ext cx="4325121" cy="5611379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3340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99" y="2672170"/>
            <a:ext cx="4160528" cy="5087122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299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06" y="2801710"/>
            <a:ext cx="4184913" cy="4828042"/>
          </a:xfrm>
        </p:spPr>
      </p:pic>
      <p:sp>
        <p:nvSpPr>
          <p:cNvPr id="4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818025" y="-90141"/>
            <a:ext cx="9348141" cy="255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89982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s-IS" altLang="is-IS" dirty="0" err="1"/>
              <a:t>Central</a:t>
            </a:r>
            <a:r>
              <a:rPr lang="is-IS" altLang="is-IS" dirty="0"/>
              <a:t> Bank </a:t>
            </a:r>
            <a:r>
              <a:rPr lang="is-IS" altLang="is-IS" dirty="0" err="1"/>
              <a:t>scenario</a:t>
            </a:r>
            <a:r>
              <a:rPr lang="is-IS" altLang="is-IS" dirty="0"/>
              <a:t> </a:t>
            </a:r>
            <a:r>
              <a:rPr lang="is-IS" altLang="is-IS" dirty="0" err="1" smtClean="0"/>
              <a:t>analysis</a:t>
            </a:r>
            <a:endParaRPr kumimoji="0" lang="is-IS" altLang="is-I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30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2343907"/>
            <a:ext cx="4111760" cy="44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36" y="2174743"/>
            <a:ext cx="4008128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99" y="2042155"/>
            <a:ext cx="4279401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047" y="1898898"/>
            <a:ext cx="4501905" cy="53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99" y="1930902"/>
            <a:ext cx="4279401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20" y="1862322"/>
            <a:ext cx="4111760" cy="5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174743"/>
            <a:ext cx="4093472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279899"/>
            <a:ext cx="4093472" cy="4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31" y="1787646"/>
            <a:ext cx="4224537" cy="55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487" y="2380483"/>
            <a:ext cx="4319025" cy="4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6" y="1586478"/>
            <a:ext cx="4145288" cy="59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356" y="1930902"/>
            <a:ext cx="4145288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04" y="1484369"/>
            <a:ext cx="4139192" cy="617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815" y="2223511"/>
            <a:ext cx="4404369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12" y="2168647"/>
            <a:ext cx="4011176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88" y="2212843"/>
            <a:ext cx="4090424" cy="471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60" y="2150359"/>
            <a:ext cx="4081280" cy="484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6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91" y="2314951"/>
            <a:ext cx="4178817" cy="45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6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Box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4" y="2301235"/>
            <a:ext cx="4093472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67" y="1719066"/>
            <a:ext cx="4258065" cy="57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380</Words>
  <Application>Microsoft Office PowerPoint</Application>
  <PresentationFormat>Custom</PresentationFormat>
  <Paragraphs>83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4" baseType="lpstr">
      <vt:lpstr>Arial</vt:lpstr>
      <vt:lpstr>Calibri</vt:lpstr>
      <vt:lpstr>Office Theme</vt:lpstr>
      <vt:lpstr>PowerPoint Presentation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Central Bank scenario analysis</vt:lpstr>
      <vt:lpstr>Central Bank scenario analysis</vt:lpstr>
      <vt:lpstr>Central Bank scenario analysis</vt:lpstr>
      <vt:lpstr>Central Bank scenario analysis</vt:lpstr>
      <vt:lpstr>Central Bank scenario analysis</vt:lpstr>
      <vt:lpstr>Central Bank scenario analysis</vt:lpstr>
      <vt:lpstr>Central Bank scenario analysis</vt:lpstr>
      <vt:lpstr>Central Bank scenario analysis</vt:lpstr>
      <vt:lpstr>Central Bank scenario analysis</vt:lpstr>
      <vt:lpstr>Central Bank scenario analysis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  <vt:lpstr>Box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2020-09-29T09:29:13Z</dcterms:modified>
</cp:coreProperties>
</file>