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50"/>
  </p:notesMasterIdLst>
  <p:handoutMasterIdLst>
    <p:handoutMasterId r:id="rId151"/>
  </p:handoutMasterIdLst>
  <p:sldIdLst>
    <p:sldId id="280" r:id="rId2"/>
    <p:sldId id="672" r:id="rId3"/>
    <p:sldId id="555" r:id="rId4"/>
    <p:sldId id="556" r:id="rId5"/>
    <p:sldId id="557" r:id="rId6"/>
    <p:sldId id="558" r:id="rId7"/>
    <p:sldId id="559" r:id="rId8"/>
    <p:sldId id="560" r:id="rId9"/>
    <p:sldId id="561" r:id="rId10"/>
    <p:sldId id="562" r:id="rId11"/>
    <p:sldId id="563" r:id="rId12"/>
    <p:sldId id="564" r:id="rId13"/>
    <p:sldId id="565" r:id="rId14"/>
    <p:sldId id="566" r:id="rId15"/>
    <p:sldId id="456" r:id="rId16"/>
    <p:sldId id="584" r:id="rId17"/>
    <p:sldId id="585" r:id="rId18"/>
    <p:sldId id="586" r:id="rId19"/>
    <p:sldId id="587" r:id="rId20"/>
    <p:sldId id="588" r:id="rId21"/>
    <p:sldId id="589" r:id="rId22"/>
    <p:sldId id="603" r:id="rId23"/>
    <p:sldId id="604" r:id="rId24"/>
    <p:sldId id="590" r:id="rId25"/>
    <p:sldId id="591" r:id="rId26"/>
    <p:sldId id="592" r:id="rId27"/>
    <p:sldId id="593" r:id="rId28"/>
    <p:sldId id="594" r:id="rId29"/>
    <p:sldId id="595" r:id="rId30"/>
    <p:sldId id="596" r:id="rId31"/>
    <p:sldId id="597" r:id="rId32"/>
    <p:sldId id="598" r:id="rId33"/>
    <p:sldId id="599" r:id="rId34"/>
    <p:sldId id="673" r:id="rId35"/>
    <p:sldId id="674" r:id="rId36"/>
    <p:sldId id="510" r:id="rId37"/>
    <p:sldId id="605" r:id="rId38"/>
    <p:sldId id="606" r:id="rId39"/>
    <p:sldId id="607" r:id="rId40"/>
    <p:sldId id="608" r:id="rId41"/>
    <p:sldId id="609" r:id="rId42"/>
    <p:sldId id="610" r:id="rId43"/>
    <p:sldId id="611" r:id="rId44"/>
    <p:sldId id="612" r:id="rId45"/>
    <p:sldId id="613" r:id="rId46"/>
    <p:sldId id="614" r:id="rId47"/>
    <p:sldId id="615" r:id="rId48"/>
    <p:sldId id="616" r:id="rId49"/>
    <p:sldId id="617" r:id="rId50"/>
    <p:sldId id="618" r:id="rId51"/>
    <p:sldId id="619" r:id="rId52"/>
    <p:sldId id="620" r:id="rId53"/>
    <p:sldId id="621" r:id="rId54"/>
    <p:sldId id="622" r:id="rId55"/>
    <p:sldId id="623" r:id="rId56"/>
    <p:sldId id="624" r:id="rId57"/>
    <p:sldId id="625" r:id="rId58"/>
    <p:sldId id="675" r:id="rId59"/>
    <p:sldId id="676" r:id="rId60"/>
    <p:sldId id="677" r:id="rId61"/>
    <p:sldId id="678" r:id="rId62"/>
    <p:sldId id="679" r:id="rId63"/>
    <p:sldId id="688" r:id="rId64"/>
    <p:sldId id="689" r:id="rId65"/>
    <p:sldId id="680" r:id="rId66"/>
    <p:sldId id="681" r:id="rId67"/>
    <p:sldId id="682" r:id="rId68"/>
    <p:sldId id="683" r:id="rId69"/>
    <p:sldId id="684" r:id="rId70"/>
    <p:sldId id="685" r:id="rId71"/>
    <p:sldId id="686" r:id="rId72"/>
    <p:sldId id="366" r:id="rId73"/>
    <p:sldId id="523" r:id="rId74"/>
    <p:sldId id="524" r:id="rId75"/>
    <p:sldId id="525" r:id="rId76"/>
    <p:sldId id="526" r:id="rId77"/>
    <p:sldId id="527" r:id="rId78"/>
    <p:sldId id="528" r:id="rId79"/>
    <p:sldId id="529" r:id="rId80"/>
    <p:sldId id="530" r:id="rId81"/>
    <p:sldId id="531" r:id="rId82"/>
    <p:sldId id="532" r:id="rId83"/>
    <p:sldId id="533" r:id="rId84"/>
    <p:sldId id="534" r:id="rId85"/>
    <p:sldId id="535" r:id="rId86"/>
    <p:sldId id="536" r:id="rId87"/>
    <p:sldId id="537" r:id="rId88"/>
    <p:sldId id="538" r:id="rId89"/>
    <p:sldId id="539" r:id="rId90"/>
    <p:sldId id="540" r:id="rId91"/>
    <p:sldId id="541" r:id="rId92"/>
    <p:sldId id="542" r:id="rId93"/>
    <p:sldId id="543" r:id="rId94"/>
    <p:sldId id="544" r:id="rId95"/>
    <p:sldId id="545" r:id="rId96"/>
    <p:sldId id="627" r:id="rId97"/>
    <p:sldId id="628" r:id="rId98"/>
    <p:sldId id="629" r:id="rId99"/>
    <p:sldId id="630" r:id="rId100"/>
    <p:sldId id="631" r:id="rId101"/>
    <p:sldId id="546" r:id="rId102"/>
    <p:sldId id="547" r:id="rId103"/>
    <p:sldId id="548" r:id="rId104"/>
    <p:sldId id="549" r:id="rId105"/>
    <p:sldId id="632" r:id="rId106"/>
    <p:sldId id="633" r:id="rId107"/>
    <p:sldId id="634" r:id="rId108"/>
    <p:sldId id="550" r:id="rId109"/>
    <p:sldId id="551" r:id="rId110"/>
    <p:sldId id="552" r:id="rId111"/>
    <p:sldId id="553" r:id="rId112"/>
    <p:sldId id="554" r:id="rId113"/>
    <p:sldId id="635" r:id="rId114"/>
    <p:sldId id="636" r:id="rId115"/>
    <p:sldId id="637" r:id="rId116"/>
    <p:sldId id="638" r:id="rId117"/>
    <p:sldId id="639" r:id="rId118"/>
    <p:sldId id="640" r:id="rId119"/>
    <p:sldId id="641" r:id="rId120"/>
    <p:sldId id="642" r:id="rId121"/>
    <p:sldId id="643" r:id="rId122"/>
    <p:sldId id="644" r:id="rId123"/>
    <p:sldId id="649" r:id="rId124"/>
    <p:sldId id="650" r:id="rId125"/>
    <p:sldId id="645" r:id="rId126"/>
    <p:sldId id="646" r:id="rId127"/>
    <p:sldId id="647" r:id="rId128"/>
    <p:sldId id="648" r:id="rId129"/>
    <p:sldId id="651" r:id="rId130"/>
    <p:sldId id="652" r:id="rId131"/>
    <p:sldId id="653" r:id="rId132"/>
    <p:sldId id="654" r:id="rId133"/>
    <p:sldId id="655" r:id="rId134"/>
    <p:sldId id="656" r:id="rId135"/>
    <p:sldId id="657" r:id="rId136"/>
    <p:sldId id="658" r:id="rId137"/>
    <p:sldId id="659" r:id="rId138"/>
    <p:sldId id="660" r:id="rId139"/>
    <p:sldId id="662" r:id="rId140"/>
    <p:sldId id="663" r:id="rId141"/>
    <p:sldId id="664" r:id="rId142"/>
    <p:sldId id="665" r:id="rId143"/>
    <p:sldId id="666" r:id="rId144"/>
    <p:sldId id="667" r:id="rId145"/>
    <p:sldId id="668" r:id="rId146"/>
    <p:sldId id="669" r:id="rId147"/>
    <p:sldId id="670" r:id="rId148"/>
    <p:sldId id="671" r:id="rId149"/>
  </p:sldIdLst>
  <p:sldSz cx="16256000" cy="9144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19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62"/>
    <a:srgbClr val="EC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63" autoAdjust="0"/>
    <p:restoredTop sz="96473" autoAdjust="0"/>
  </p:normalViewPr>
  <p:slideViewPr>
    <p:cSldViewPr>
      <p:cViewPr varScale="1">
        <p:scale>
          <a:sx n="66" d="100"/>
          <a:sy n="66" d="100"/>
        </p:scale>
        <p:origin x="682" y="58"/>
      </p:cViewPr>
      <p:guideLst>
        <p:guide orient="horz" pos="2880"/>
        <p:guide pos="19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notesMaster" Target="notesMasters/notesMaster1.xml"/><Relationship Id="rId155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handoutMaster" Target="handoutMasters/handoutMaster1.xml"/><Relationship Id="rId156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viewProps" Target="view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587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15" y="1"/>
            <a:ext cx="2946674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418B7-B189-4925-8CAA-399CF16DEDC2}" type="datetimeFigureOut">
              <a:rPr lang="is-IS" smtClean="0"/>
              <a:t>18.10.2019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28"/>
            <a:ext cx="2945587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15" y="9429728"/>
            <a:ext cx="2946674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DEB4B-235F-4E2E-AC53-DE5FD93D0D0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0282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46" y="0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r">
              <a:defRPr sz="800"/>
            </a:lvl1pPr>
          </a:lstStyle>
          <a:p>
            <a:fld id="{A018983A-DE37-6548-8B7B-FA71F791DEB9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0213" tIns="30107" rIns="60213" bIns="301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60213" tIns="30107" rIns="60213" bIns="3010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46" y="9430091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r">
              <a:defRPr sz="800"/>
            </a:lvl1pPr>
          </a:lstStyle>
          <a:p>
            <a:fld id="{5B160DF1-44A9-254D-B319-9F503AAC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16038"/>
            <a:ext cx="13157834" cy="6509941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8" name="object 12"/>
          <p:cNvSpPr/>
          <p:nvPr userDrawn="1"/>
        </p:nvSpPr>
        <p:spPr>
          <a:xfrm>
            <a:off x="13158392" y="1316596"/>
            <a:ext cx="3097607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0" y="3743127"/>
            <a:ext cx="1612900" cy="165100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10/18/2019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87" y="460533"/>
            <a:ext cx="5763126" cy="4572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651000" y="7950630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651000" y="8332029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7617896" y="7950630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7617896" y="8332029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agl_fyris 1 lína_3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17200" y="1219200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52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  <a:endParaRPr lang="is-IS" noProof="0" dirty="0"/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72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3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4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10/18/2019</a:t>
            </a:fld>
            <a:endParaRPr lang="en-US"/>
          </a:p>
        </p:txBody>
      </p:sp>
      <p:sp>
        <p:nvSpPr>
          <p:cNvPr id="35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0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agl_fyrirsögn 2 línu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10/18/2019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agl_2 myndi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1" name="Content Placeholder 2"/>
          <p:cNvSpPr>
            <a:spLocks noGrp="1"/>
          </p:cNvSpPr>
          <p:nvPr>
            <p:ph idx="10"/>
          </p:nvPr>
        </p:nvSpPr>
        <p:spPr>
          <a:xfrm>
            <a:off x="82804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aglæra_meiri-texti-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8025" y="417983"/>
            <a:ext cx="12923375" cy="7634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/>
            </a:lvl1pPr>
          </a:lstStyle>
          <a:p>
            <a:endParaRPr lang="is-IS" noProof="0" dirty="0"/>
          </a:p>
        </p:txBody>
      </p:sp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812800" y="1181393"/>
            <a:ext cx="14630400" cy="1230607"/>
          </a:xfrm>
        </p:spPr>
        <p:txBody>
          <a:bodyPr>
            <a:normAutofit/>
          </a:bodyPr>
          <a:lstStyle>
            <a:lvl1pPr marL="273050" indent="-273050">
              <a:buClr>
                <a:srgbClr val="004562"/>
              </a:buClr>
              <a:buFont typeface="Arial" charset="0"/>
              <a:buChar char="•"/>
              <a:tabLst/>
              <a:defRPr sz="1800"/>
            </a:lvl1pPr>
            <a:lvl2pPr marL="800100" indent="-342900">
              <a:buClr>
                <a:srgbClr val="004562"/>
              </a:buClr>
              <a:buFont typeface="Arial" charset="0"/>
              <a:buChar char="•"/>
              <a:defRPr sz="18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18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1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18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12800" y="8160603"/>
            <a:ext cx="14648961" cy="67859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is-IS" sz="1200" noProof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2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6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102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7308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10/18/2019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2245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orient="horz" pos="2736" userDrawn="1">
          <p15:clr>
            <a:srgbClr val="FBAE40"/>
          </p15:clr>
        </p15:guide>
        <p15:guide id="4" pos="10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Milliglæra-bl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316038"/>
            <a:ext cx="1625599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is-IS" dirty="0" smtClean="0"/>
              <a:t>Dragið </a:t>
            </a:r>
            <a:r>
              <a:rPr lang="is-IS" noProof="0" dirty="0" smtClean="0"/>
              <a:t>mynd</a:t>
            </a:r>
            <a:r>
              <a:rPr lang="is-IS" dirty="0" smtClean="0"/>
              <a:t> inn í myndflötinn eða veljið myndflöt og notið „insert picture“ hnapp frá valblaði</a:t>
            </a:r>
            <a:endParaRPr lang="is-I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10/18/2019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5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lliglæra-ljósg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6596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10/18/2019</a:t>
            </a:fld>
            <a:endParaRPr lang="en-US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Milliglæra-ljósgr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0" y="1316038"/>
            <a:ext cx="13157834" cy="6509941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 noProof="0"/>
          </a:p>
        </p:txBody>
      </p:sp>
      <p:sp>
        <p:nvSpPr>
          <p:cNvPr id="11" name="Picture Placeholder 28"/>
          <p:cNvSpPr>
            <a:spLocks noGrp="1"/>
          </p:cNvSpPr>
          <p:nvPr>
            <p:ph type="pic" sz="quarter" idx="16" hasCustomPrompt="1"/>
          </p:nvPr>
        </p:nvSpPr>
        <p:spPr>
          <a:xfrm>
            <a:off x="-15570" y="1317029"/>
            <a:ext cx="1627156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None/>
              <a:tabLst/>
              <a:defRPr/>
            </a:lvl1pPr>
          </a:lstStyle>
          <a:p>
            <a:r>
              <a:rPr lang="is-IS" noProof="0" dirty="0" smtClean="0"/>
              <a:t>Dragið mynd inn í myndflötinn eða veljið myndflöt og notið „insert picture“ hnapp frá valblaði</a:t>
            </a:r>
          </a:p>
          <a:p>
            <a:endParaRPr lang="is-IS" noProof="0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10/18/2019</a:t>
            </a:fld>
            <a:endParaRPr lang="en-US" noProof="0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aglæra_fyrirsögn 2 lí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10/18/2019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marR="0" indent="-28800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4000"/>
            </a:lvl1pPr>
            <a:lvl2pPr marL="7429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600"/>
            </a:lvl2pPr>
            <a:lvl3pPr marL="12001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200"/>
            </a:lvl3pPr>
            <a:lvl4pPr marL="16573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800"/>
            </a:lvl4pPr>
            <a:lvl5pPr marL="21145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400"/>
            </a:lvl5pPr>
          </a:lstStyle>
          <a:p>
            <a:pPr marL="288000" marR="0" lvl="0" indent="-288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57350" marR="0" lvl="3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11455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is-I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agl_fyrirs 2 línur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045914"/>
            <a:ext cx="7151687" cy="6323386"/>
          </a:xfrm>
        </p:spPr>
        <p:txBody>
          <a:bodyPr>
            <a:normAutofit/>
          </a:bodyPr>
          <a:lstStyle>
            <a:lvl1pPr marL="288000" indent="-288000">
              <a:spcBef>
                <a:spcPts val="600"/>
              </a:spcBef>
              <a:buClr>
                <a:srgbClr val="004562"/>
              </a:buClr>
              <a:tabLst/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6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045914"/>
            <a:ext cx="7151687" cy="632338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aglæra_fyrirsögn 1 lí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1"/>
            <a:ext cx="12923375" cy="1143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10/18/2019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514838"/>
            <a:ext cx="14630400" cy="5855162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2" name="Content Placeholder 2"/>
          <p:cNvSpPr>
            <a:spLocks noGrp="1"/>
          </p:cNvSpPr>
          <p:nvPr>
            <p:ph idx="10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047642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  <a:endParaRPr lang="is-IS" noProof="0" dirty="0"/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10/18/2019</a:t>
            </a:fld>
            <a:endParaRPr lang="en-U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446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8187" y="465292"/>
            <a:ext cx="14579625" cy="7861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4800" b="0" i="0">
                <a:solidFill>
                  <a:srgbClr val="004562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2019224"/>
            <a:ext cx="14579612" cy="628657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s-I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10/18/2019</a:t>
            </a:fld>
            <a:endParaRPr lang="en-US" noProof="0" dirty="0"/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1" r:id="rId2"/>
    <p:sldLayoutId id="2147483678" r:id="rId3"/>
    <p:sldLayoutId id="2147483672" r:id="rId4"/>
    <p:sldLayoutId id="2147483677" r:id="rId5"/>
    <p:sldLayoutId id="2147483682" r:id="rId6"/>
    <p:sldLayoutId id="2147483683" r:id="rId7"/>
    <p:sldLayoutId id="2147483684" r:id="rId8"/>
    <p:sldLayoutId id="2147483667" r:id="rId9"/>
    <p:sldLayoutId id="2147483670" r:id="rId10"/>
    <p:sldLayoutId id="2147483681" r:id="rId11"/>
    <p:sldLayoutId id="2147483668" r:id="rId12"/>
    <p:sldLayoutId id="2147483674" r:id="rId13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288000" indent="-288000">
        <a:buClr>
          <a:srgbClr val="004562"/>
        </a:buClr>
        <a:buFont typeface="Arial" charset="0"/>
        <a:buChar char="•"/>
        <a:tabLst/>
        <a:defRPr sz="3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>
        <a:buClr>
          <a:srgbClr val="004562"/>
        </a:buClr>
        <a:buFont typeface="Arial" charset="0"/>
        <a:buChar char="•"/>
        <a:defRPr sz="2800">
          <a:latin typeface="+mn-lt"/>
          <a:ea typeface="+mn-ea"/>
          <a:cs typeface="+mn-cs"/>
        </a:defRPr>
      </a:lvl2pPr>
      <a:lvl3pPr marL="1200150" indent="-285750">
        <a:buClr>
          <a:srgbClr val="004562"/>
        </a:buClr>
        <a:buFont typeface="Arial" charset="0"/>
        <a:buChar char="•"/>
        <a:defRPr sz="2400">
          <a:latin typeface="+mn-lt"/>
          <a:ea typeface="+mn-ea"/>
          <a:cs typeface="+mn-cs"/>
        </a:defRPr>
      </a:lvl3pPr>
      <a:lvl4pPr marL="1657350" indent="-285750">
        <a:buClr>
          <a:srgbClr val="004562"/>
        </a:buClr>
        <a:buFont typeface="Arial" charset="0"/>
        <a:buChar char="•"/>
        <a:defRPr sz="2000">
          <a:latin typeface="+mn-lt"/>
          <a:ea typeface="+mn-ea"/>
          <a:cs typeface="+mn-cs"/>
        </a:defRPr>
      </a:lvl4pPr>
      <a:lvl5pPr marL="2114550" indent="-285750">
        <a:buClr>
          <a:srgbClr val="004562"/>
        </a:buClr>
        <a:buFont typeface="Arial" charset="0"/>
        <a:buChar char="•"/>
        <a:defRPr sz="180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is-IS" dirty="0" err="1" smtClean="0"/>
              <a:t>October</a:t>
            </a:r>
            <a:r>
              <a:rPr lang="is-IS" dirty="0" smtClean="0"/>
              <a:t> 2019</a:t>
            </a:r>
            <a:endParaRPr lang="is-I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Stability</a:t>
            </a:r>
            <a:r>
              <a:rPr lang="is-IS" dirty="0" smtClean="0"/>
              <a:t> 2019/2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err="1" smtClean="0"/>
              <a:t>Charts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8858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604" y="2354575"/>
            <a:ext cx="3986792" cy="443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5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171" y="2420107"/>
            <a:ext cx="4803658" cy="430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6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327" y="2447539"/>
            <a:ext cx="4593345" cy="424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2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736" y="1703826"/>
            <a:ext cx="4160528" cy="573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4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80" y="1705350"/>
            <a:ext cx="4066040" cy="573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4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690110"/>
            <a:ext cx="4093472" cy="576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6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265" y="1962906"/>
            <a:ext cx="2569469" cy="521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3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27" y="2336287"/>
            <a:ext cx="4364745" cy="447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5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086351"/>
            <a:ext cx="4093472" cy="497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1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417" y="2174743"/>
            <a:ext cx="3185166" cy="47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0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1603242"/>
            <a:ext cx="4096520" cy="593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2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51" y="1915662"/>
            <a:ext cx="4361697" cy="53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0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500" y="2022343"/>
            <a:ext cx="4127000" cy="50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79" y="1984242"/>
            <a:ext cx="4218441" cy="517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5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2039107"/>
            <a:ext cx="4011176" cy="506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9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08" y="1679442"/>
            <a:ext cx="3922784" cy="578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5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644" y="2182363"/>
            <a:ext cx="4108712" cy="477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6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55" y="937252"/>
            <a:ext cx="4602489" cy="726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7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867" y="1793742"/>
            <a:ext cx="4334265" cy="555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6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920234"/>
            <a:ext cx="4093472" cy="530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9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703826"/>
            <a:ext cx="4093472" cy="573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8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31" y="1578858"/>
            <a:ext cx="4224537" cy="59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1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552" y="1661154"/>
            <a:ext cx="4056896" cy="582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6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12" y="2087875"/>
            <a:ext cx="4087376" cy="496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2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635" y="2269231"/>
            <a:ext cx="4236729" cy="460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5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435" y="1633722"/>
            <a:ext cx="4389129" cy="587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5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976" y="2004055"/>
            <a:ext cx="4130048" cy="513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9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875" y="1412741"/>
            <a:ext cx="4206249" cy="631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6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815" y="2083303"/>
            <a:ext cx="4404369" cy="49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5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2174743"/>
            <a:ext cx="4008128" cy="47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1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773930"/>
            <a:ext cx="4093472" cy="559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028" y="2176267"/>
            <a:ext cx="4059944" cy="479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308" y="1732782"/>
            <a:ext cx="4151384" cy="567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807" y="1472177"/>
            <a:ext cx="4532385" cy="619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207" y="1466081"/>
            <a:ext cx="4227585" cy="621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1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255" y="1359401"/>
            <a:ext cx="4221489" cy="642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3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08" y="2293615"/>
            <a:ext cx="3922784" cy="455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3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20" y="2171695"/>
            <a:ext cx="4111760" cy="48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0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2148835"/>
            <a:ext cx="4096520" cy="48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7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351527"/>
            <a:ext cx="4093472" cy="444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0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2311903"/>
            <a:ext cx="4096520" cy="452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7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903" y="2266183"/>
            <a:ext cx="4520193" cy="461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1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260087"/>
            <a:ext cx="4093472" cy="462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979670"/>
            <a:ext cx="4093472" cy="51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1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884" y="1737354"/>
            <a:ext cx="4078232" cy="566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7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999" y="1876038"/>
            <a:ext cx="4508001" cy="539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4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2090923"/>
            <a:ext cx="4008128" cy="496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3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885182"/>
            <a:ext cx="4008128" cy="53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600" y="2011675"/>
            <a:ext cx="4050800" cy="512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3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2001007"/>
            <a:ext cx="4008128" cy="51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1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600" y="2014723"/>
            <a:ext cx="4050800" cy="511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970526"/>
            <a:ext cx="4093472" cy="52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5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004055"/>
            <a:ext cx="4093472" cy="513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0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2020819"/>
            <a:ext cx="4008128" cy="51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23" y="1970526"/>
            <a:ext cx="4276353" cy="52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967" y="2374387"/>
            <a:ext cx="4258065" cy="439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9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656" y="2168647"/>
            <a:ext cx="3916688" cy="480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5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56" y="2109211"/>
            <a:ext cx="4069088" cy="492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0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2272279"/>
            <a:ext cx="4319025" cy="459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6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495" y="2133600"/>
            <a:ext cx="4191009" cy="480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8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2001007"/>
            <a:ext cx="4008128" cy="51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1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151883"/>
            <a:ext cx="4093472" cy="484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5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692" y="2549648"/>
            <a:ext cx="4102616" cy="404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5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984" y="2474971"/>
            <a:ext cx="4002032" cy="419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7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56" y="2409439"/>
            <a:ext cx="4069088" cy="43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5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856226"/>
            <a:ext cx="4008128" cy="543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4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287519"/>
            <a:ext cx="4093472" cy="456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2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500" y="1504182"/>
            <a:ext cx="4127000" cy="613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0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80" y="1578858"/>
            <a:ext cx="4066040" cy="59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2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959" y="1975098"/>
            <a:ext cx="4386081" cy="51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1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399" y="1822698"/>
            <a:ext cx="4203201" cy="549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5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251" y="1909566"/>
            <a:ext cx="4285497" cy="532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8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40" y="1972050"/>
            <a:ext cx="4172720" cy="51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5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836" y="2058919"/>
            <a:ext cx="4084328" cy="50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1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323" y="2101591"/>
            <a:ext cx="4657353" cy="494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4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719" y="1976622"/>
            <a:ext cx="4416561" cy="519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0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408" y="1924806"/>
            <a:ext cx="4075184" cy="529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3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727" y="1403597"/>
            <a:ext cx="4288545" cy="633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8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51" y="1955286"/>
            <a:ext cx="4361697" cy="523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5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1825746"/>
            <a:ext cx="4319025" cy="549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1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80" y="2097019"/>
            <a:ext cx="4066040" cy="49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0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2325619"/>
            <a:ext cx="4096520" cy="449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8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07" y="1877562"/>
            <a:ext cx="4379985" cy="538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077207"/>
            <a:ext cx="4093472" cy="498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7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2119879"/>
            <a:ext cx="4008128" cy="490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5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168" y="1741926"/>
            <a:ext cx="4105664" cy="566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5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172" y="1555998"/>
            <a:ext cx="4041656" cy="603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5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95" y="1886706"/>
            <a:ext cx="4419609" cy="537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9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963" y="2039107"/>
            <a:ext cx="4322073" cy="506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024" y="2005579"/>
            <a:ext cx="4123952" cy="513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0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196079"/>
            <a:ext cx="4093472" cy="475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8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789170"/>
            <a:ext cx="4093472" cy="556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2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59" y="2144263"/>
            <a:ext cx="4309881" cy="485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8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644" y="1990338"/>
            <a:ext cx="4108712" cy="516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1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268" y="2298187"/>
            <a:ext cx="4029464" cy="454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3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79" y="1776978"/>
            <a:ext cx="4218441" cy="559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5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44" y="1650486"/>
            <a:ext cx="3956312" cy="584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4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20" y="2641088"/>
            <a:ext cx="4111760" cy="386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5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584" y="1842510"/>
            <a:ext cx="3544831" cy="545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2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743" y="1833366"/>
            <a:ext cx="4794514" cy="547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6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43" y="2069587"/>
            <a:ext cx="4337313" cy="50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5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Central</a:t>
            </a:r>
            <a:r>
              <a:rPr lang="is-IS" dirty="0"/>
              <a:t> Bank stress </a:t>
            </a:r>
            <a:r>
              <a:rPr lang="is-IS" dirty="0" err="1"/>
              <a:t>test</a:t>
            </a:r>
            <a:r>
              <a:rPr lang="is-IS" dirty="0"/>
              <a:t> </a:t>
            </a:r>
            <a:r>
              <a:rPr lang="is-IS" dirty="0" smtClean="0"/>
              <a:t>2019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80" y="2298187"/>
            <a:ext cx="4066040" cy="454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Central</a:t>
            </a:r>
            <a:r>
              <a:rPr lang="is-IS" dirty="0"/>
              <a:t> Bank stress </a:t>
            </a:r>
            <a:r>
              <a:rPr lang="is-IS" dirty="0" err="1"/>
              <a:t>test</a:t>
            </a:r>
            <a:r>
              <a:rPr lang="is-IS" dirty="0"/>
              <a:t> </a:t>
            </a:r>
            <a:r>
              <a:rPr lang="is-IS" dirty="0" smtClean="0"/>
              <a:t>2019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32" y="2121403"/>
            <a:ext cx="4072136" cy="490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4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679" y="2235703"/>
            <a:ext cx="4294641" cy="467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8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Central</a:t>
            </a:r>
            <a:r>
              <a:rPr lang="is-IS" dirty="0"/>
              <a:t> Bank stress </a:t>
            </a:r>
            <a:r>
              <a:rPr lang="is-IS" dirty="0" err="1"/>
              <a:t>test</a:t>
            </a:r>
            <a:r>
              <a:rPr lang="is-IS" dirty="0"/>
              <a:t> </a:t>
            </a:r>
            <a:r>
              <a:rPr lang="is-IS" dirty="0" smtClean="0"/>
              <a:t>2019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404" y="2261611"/>
            <a:ext cx="4139192" cy="462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5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Central</a:t>
            </a:r>
            <a:r>
              <a:rPr lang="is-IS" dirty="0"/>
              <a:t> Bank stress </a:t>
            </a:r>
            <a:r>
              <a:rPr lang="is-IS" dirty="0" err="1"/>
              <a:t>test</a:t>
            </a:r>
            <a:r>
              <a:rPr lang="is-IS" dirty="0"/>
              <a:t> </a:t>
            </a:r>
            <a:r>
              <a:rPr lang="is-IS" dirty="0" smtClean="0"/>
              <a:t>2019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63" y="1828794"/>
            <a:ext cx="4245873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7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Central</a:t>
            </a:r>
            <a:r>
              <a:rPr lang="is-IS" dirty="0"/>
              <a:t> Bank stress </a:t>
            </a:r>
            <a:r>
              <a:rPr lang="is-IS" dirty="0" err="1"/>
              <a:t>test</a:t>
            </a:r>
            <a:r>
              <a:rPr lang="is-IS" dirty="0"/>
              <a:t> </a:t>
            </a:r>
            <a:r>
              <a:rPr lang="is-IS" dirty="0" smtClean="0"/>
              <a:t>2019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56" y="1822698"/>
            <a:ext cx="4069088" cy="549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Central</a:t>
            </a:r>
            <a:r>
              <a:rPr lang="is-IS" dirty="0"/>
              <a:t> Bank stress </a:t>
            </a:r>
            <a:r>
              <a:rPr lang="is-IS" dirty="0" err="1"/>
              <a:t>test</a:t>
            </a:r>
            <a:r>
              <a:rPr lang="is-IS" dirty="0"/>
              <a:t> </a:t>
            </a:r>
            <a:r>
              <a:rPr lang="is-IS" dirty="0" smtClean="0"/>
              <a:t>2019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303" y="2228083"/>
            <a:ext cx="4215393" cy="468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5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Central</a:t>
            </a:r>
            <a:r>
              <a:rPr lang="is-IS" dirty="0"/>
              <a:t> Bank stress </a:t>
            </a:r>
            <a:r>
              <a:rPr lang="is-IS" dirty="0" err="1"/>
              <a:t>test</a:t>
            </a:r>
            <a:r>
              <a:rPr lang="is-IS" dirty="0"/>
              <a:t> </a:t>
            </a:r>
            <a:r>
              <a:rPr lang="is-IS" dirty="0" smtClean="0"/>
              <a:t>2019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963" y="2464303"/>
            <a:ext cx="4322073" cy="421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5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Central</a:t>
            </a:r>
            <a:r>
              <a:rPr lang="is-IS" dirty="0"/>
              <a:t> Bank stress </a:t>
            </a:r>
            <a:r>
              <a:rPr lang="is-IS" dirty="0" err="1"/>
              <a:t>test</a:t>
            </a:r>
            <a:r>
              <a:rPr lang="is-IS" dirty="0"/>
              <a:t> </a:t>
            </a:r>
            <a:r>
              <a:rPr lang="is-IS" dirty="0" smtClean="0"/>
              <a:t>2019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91" y="1984242"/>
            <a:ext cx="4407417" cy="517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6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Central</a:t>
            </a:r>
            <a:r>
              <a:rPr lang="is-IS" dirty="0"/>
              <a:t> Bank stress </a:t>
            </a:r>
            <a:r>
              <a:rPr lang="is-IS" dirty="0" err="1"/>
              <a:t>test</a:t>
            </a:r>
            <a:r>
              <a:rPr lang="is-IS" dirty="0"/>
              <a:t> </a:t>
            </a:r>
            <a:r>
              <a:rPr lang="is-IS" dirty="0" smtClean="0"/>
              <a:t>2019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35" y="1891278"/>
            <a:ext cx="4312929" cy="536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4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Central</a:t>
            </a:r>
            <a:r>
              <a:rPr lang="is-IS" dirty="0"/>
              <a:t> Bank stress </a:t>
            </a:r>
            <a:r>
              <a:rPr lang="is-IS" dirty="0" err="1"/>
              <a:t>test</a:t>
            </a:r>
            <a:r>
              <a:rPr lang="is-IS" dirty="0"/>
              <a:t> </a:t>
            </a:r>
            <a:r>
              <a:rPr lang="is-IS" dirty="0" smtClean="0"/>
              <a:t>2019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859" y="1868418"/>
            <a:ext cx="4462281" cy="540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0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Central</a:t>
            </a:r>
            <a:r>
              <a:rPr lang="is-IS" dirty="0"/>
              <a:t> Bank stress </a:t>
            </a:r>
            <a:r>
              <a:rPr lang="is-IS" dirty="0" err="1"/>
              <a:t>test</a:t>
            </a:r>
            <a:r>
              <a:rPr lang="is-IS" dirty="0"/>
              <a:t> </a:t>
            </a:r>
            <a:r>
              <a:rPr lang="is-IS" dirty="0" smtClean="0"/>
              <a:t>2019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015" y="2154931"/>
            <a:ext cx="4251969" cy="483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8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Central</a:t>
            </a:r>
            <a:r>
              <a:rPr lang="is-IS" dirty="0"/>
              <a:t> Bank stress </a:t>
            </a:r>
            <a:r>
              <a:rPr lang="is-IS" dirty="0" err="1"/>
              <a:t>test</a:t>
            </a:r>
            <a:r>
              <a:rPr lang="is-IS" dirty="0"/>
              <a:t> </a:t>
            </a:r>
            <a:r>
              <a:rPr lang="is-IS" dirty="0" smtClean="0"/>
              <a:t>2019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23" y="1930902"/>
            <a:ext cx="4352553" cy="528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3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130547"/>
            <a:ext cx="4093472" cy="488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1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Central</a:t>
            </a:r>
            <a:r>
              <a:rPr lang="is-IS" dirty="0"/>
              <a:t> Bank stress </a:t>
            </a:r>
            <a:r>
              <a:rPr lang="is-IS" dirty="0" err="1"/>
              <a:t>test</a:t>
            </a:r>
            <a:r>
              <a:rPr lang="is-IS" dirty="0"/>
              <a:t> </a:t>
            </a:r>
            <a:r>
              <a:rPr lang="is-IS" dirty="0" smtClean="0"/>
              <a:t>2019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015" y="2362195"/>
            <a:ext cx="4251969" cy="441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1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Central</a:t>
            </a:r>
            <a:r>
              <a:rPr lang="is-IS" dirty="0"/>
              <a:t> Bank stress </a:t>
            </a:r>
            <a:r>
              <a:rPr lang="is-IS" dirty="0" err="1"/>
              <a:t>test</a:t>
            </a:r>
            <a:r>
              <a:rPr lang="is-IS" dirty="0"/>
              <a:t> </a:t>
            </a:r>
            <a:r>
              <a:rPr lang="is-IS" dirty="0" smtClean="0"/>
              <a:t>2019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539" y="2406391"/>
            <a:ext cx="4248921" cy="433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0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786122"/>
            <a:ext cx="4008128" cy="557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4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2423155"/>
            <a:ext cx="4008128" cy="429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103115"/>
            <a:ext cx="4093472" cy="493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2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2240275"/>
            <a:ext cx="4319025" cy="466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2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54" y="1839462"/>
            <a:ext cx="5745492" cy="546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7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32" y="2022343"/>
            <a:ext cx="4072136" cy="50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9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2302759"/>
            <a:ext cx="4319025" cy="453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7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59" y="2026915"/>
            <a:ext cx="4309881" cy="509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5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67" y="1895850"/>
            <a:ext cx="4410465" cy="535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9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339" y="1933950"/>
            <a:ext cx="4401321" cy="527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4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223" y="1831842"/>
            <a:ext cx="4733554" cy="548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6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1638294"/>
            <a:ext cx="4011176" cy="586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4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510024"/>
            <a:ext cx="4093472" cy="412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4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431" y="2374387"/>
            <a:ext cx="4453137" cy="439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2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940" y="2083303"/>
            <a:ext cx="3944120" cy="49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3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56" y="2266183"/>
            <a:ext cx="4069088" cy="461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1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260" y="2304283"/>
            <a:ext cx="4157480" cy="453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3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439" y="2002531"/>
            <a:ext cx="4325121" cy="5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4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12" y="1956810"/>
            <a:ext cx="4087376" cy="523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7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2235703"/>
            <a:ext cx="4319025" cy="467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2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95" y="2436871"/>
            <a:ext cx="4495809" cy="427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5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2269231"/>
            <a:ext cx="4096520" cy="460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0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12" y="2506976"/>
            <a:ext cx="4087376" cy="413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784" y="2179315"/>
            <a:ext cx="4154432" cy="478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72" y="2029963"/>
            <a:ext cx="4117856" cy="508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3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976" y="1780026"/>
            <a:ext cx="4130048" cy="558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2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379" y="2081779"/>
            <a:ext cx="4523241" cy="498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07" y="2020819"/>
            <a:ext cx="4379985" cy="51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8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79" y="2124451"/>
            <a:ext cx="4447041" cy="489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1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511" y="1959858"/>
            <a:ext cx="4696978" cy="522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0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471</Words>
  <Application>Microsoft Office PowerPoint</Application>
  <PresentationFormat>Custom</PresentationFormat>
  <Paragraphs>150</Paragraphs>
  <Slides>148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148</vt:i4>
      </vt:variant>
    </vt:vector>
  </HeadingPairs>
  <TitlesOfParts>
    <vt:vector size="151" baseType="lpstr">
      <vt:lpstr>Arial</vt:lpstr>
      <vt:lpstr>Calibri</vt:lpstr>
      <vt:lpstr>Office Theme</vt:lpstr>
      <vt:lpstr>PowerPoint Presentation</vt:lpstr>
      <vt:lpstr>Key risks</vt:lpstr>
      <vt:lpstr>Key risks</vt:lpstr>
      <vt:lpstr>Key risks</vt:lpstr>
      <vt:lpstr>Key risks</vt:lpstr>
      <vt:lpstr>Key risks</vt:lpstr>
      <vt:lpstr>Key risks</vt:lpstr>
      <vt:lpstr>Key risks</vt:lpstr>
      <vt:lpstr>Key risks</vt:lpstr>
      <vt:lpstr>Key risks</vt:lpstr>
      <vt:lpstr>Key risks</vt:lpstr>
      <vt:lpstr>Key risks</vt:lpstr>
      <vt:lpstr>Key risks</vt:lpstr>
      <vt:lpstr>Key risks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Central Bank stress test 2019</vt:lpstr>
      <vt:lpstr>Central Bank stress test 2019</vt:lpstr>
      <vt:lpstr>Central Bank stress test 2019</vt:lpstr>
      <vt:lpstr>Central Bank stress test 2019</vt:lpstr>
      <vt:lpstr>Central Bank stress test 2019</vt:lpstr>
      <vt:lpstr>Central Bank stress test 2019</vt:lpstr>
      <vt:lpstr>Central Bank stress test 2019</vt:lpstr>
      <vt:lpstr>Central Bank stress test 2019</vt:lpstr>
      <vt:lpstr>Central Bank stress test 2019</vt:lpstr>
      <vt:lpstr>Central Bank stress test 2019</vt:lpstr>
      <vt:lpstr>Central Bank stress test 2019</vt:lpstr>
      <vt:lpstr>Central Bank stress test 2019</vt:lpstr>
      <vt:lpstr>Central Bank stress test 2019</vt:lpstr>
      <vt:lpstr>Central Bank stress test 2019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2017-04-11T16:12:00Z</dcterms:created>
  <dcterms:modified xsi:type="dcterms:W3CDTF">2019-10-18T10:36:44Z</dcterms:modified>
</cp:coreProperties>
</file>