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280" r:id="rId2"/>
    <p:sldId id="522" r:id="rId3"/>
    <p:sldId id="304" r:id="rId4"/>
    <p:sldId id="305" r:id="rId5"/>
    <p:sldId id="306" r:id="rId6"/>
    <p:sldId id="307" r:id="rId7"/>
    <p:sldId id="308" r:id="rId8"/>
    <p:sldId id="30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315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343" r:id="rId38"/>
    <p:sldId id="484" r:id="rId39"/>
    <p:sldId id="485" r:id="rId40"/>
    <p:sldId id="486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97" r:id="rId52"/>
    <p:sldId id="498" r:id="rId53"/>
    <p:sldId id="499" r:id="rId54"/>
    <p:sldId id="500" r:id="rId55"/>
    <p:sldId id="501" r:id="rId56"/>
    <p:sldId id="502" r:id="rId57"/>
    <p:sldId id="503" r:id="rId58"/>
    <p:sldId id="504" r:id="rId59"/>
    <p:sldId id="505" r:id="rId60"/>
    <p:sldId id="506" r:id="rId61"/>
    <p:sldId id="507" r:id="rId62"/>
    <p:sldId id="508" r:id="rId63"/>
    <p:sldId id="511" r:id="rId64"/>
    <p:sldId id="510" r:id="rId65"/>
    <p:sldId id="509" r:id="rId66"/>
    <p:sldId id="512" r:id="rId67"/>
    <p:sldId id="513" r:id="rId68"/>
    <p:sldId id="515" r:id="rId69"/>
    <p:sldId id="516" r:id="rId70"/>
    <p:sldId id="514" r:id="rId71"/>
    <p:sldId id="366" r:id="rId72"/>
    <p:sldId id="367" r:id="rId73"/>
    <p:sldId id="368" r:id="rId74"/>
    <p:sldId id="369" r:id="rId75"/>
    <p:sldId id="370" r:id="rId76"/>
    <p:sldId id="371" r:id="rId77"/>
    <p:sldId id="372" r:id="rId78"/>
    <p:sldId id="373" r:id="rId79"/>
    <p:sldId id="374" r:id="rId80"/>
    <p:sldId id="375" r:id="rId81"/>
    <p:sldId id="376" r:id="rId82"/>
    <p:sldId id="377" r:id="rId83"/>
    <p:sldId id="378" r:id="rId84"/>
    <p:sldId id="379" r:id="rId85"/>
    <p:sldId id="380" r:id="rId86"/>
    <p:sldId id="381" r:id="rId87"/>
    <p:sldId id="382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3" r:id="rId98"/>
    <p:sldId id="394" r:id="rId99"/>
    <p:sldId id="395" r:id="rId100"/>
    <p:sldId id="396" r:id="rId101"/>
    <p:sldId id="397" r:id="rId102"/>
    <p:sldId id="398" r:id="rId103"/>
    <p:sldId id="399" r:id="rId104"/>
    <p:sldId id="400" r:id="rId105"/>
    <p:sldId id="401" r:id="rId106"/>
    <p:sldId id="402" r:id="rId107"/>
    <p:sldId id="403" r:id="rId108"/>
    <p:sldId id="405" r:id="rId109"/>
    <p:sldId id="406" r:id="rId110"/>
    <p:sldId id="407" r:id="rId111"/>
    <p:sldId id="408" r:id="rId112"/>
    <p:sldId id="409" r:id="rId113"/>
    <p:sldId id="410" r:id="rId114"/>
    <p:sldId id="411" r:id="rId115"/>
    <p:sldId id="412" r:id="rId116"/>
    <p:sldId id="413" r:id="rId117"/>
    <p:sldId id="414" r:id="rId118"/>
    <p:sldId id="415" r:id="rId119"/>
    <p:sldId id="416" r:id="rId120"/>
    <p:sldId id="417" r:id="rId121"/>
    <p:sldId id="418" r:id="rId122"/>
    <p:sldId id="419" r:id="rId123"/>
    <p:sldId id="420" r:id="rId124"/>
    <p:sldId id="421" r:id="rId125"/>
    <p:sldId id="422" r:id="rId126"/>
    <p:sldId id="423" r:id="rId127"/>
    <p:sldId id="424" r:id="rId128"/>
    <p:sldId id="426" r:id="rId129"/>
    <p:sldId id="427" r:id="rId130"/>
    <p:sldId id="428" r:id="rId131"/>
    <p:sldId id="429" r:id="rId132"/>
    <p:sldId id="430" r:id="rId133"/>
    <p:sldId id="431" r:id="rId134"/>
    <p:sldId id="432" r:id="rId135"/>
    <p:sldId id="433" r:id="rId136"/>
    <p:sldId id="434" r:id="rId137"/>
    <p:sldId id="435" r:id="rId138"/>
    <p:sldId id="436" r:id="rId139"/>
    <p:sldId id="437" r:id="rId140"/>
    <p:sldId id="438" r:id="rId141"/>
    <p:sldId id="439" r:id="rId142"/>
    <p:sldId id="440" r:id="rId143"/>
    <p:sldId id="441" r:id="rId144"/>
    <p:sldId id="442" r:id="rId145"/>
    <p:sldId id="517" r:id="rId146"/>
    <p:sldId id="518" r:id="rId147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73" autoAdjust="0"/>
  </p:normalViewPr>
  <p:slideViewPr>
    <p:cSldViewPr>
      <p:cViewPr varScale="1">
        <p:scale>
          <a:sx n="87" d="100"/>
          <a:sy n="87" d="100"/>
        </p:scale>
        <p:origin x="288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commentAuthors" Target="commentAuthor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23.10.2018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10/23/2018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10/23/2018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10/23/2018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10/23/2018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err="1" smtClean="0"/>
              <a:t>October</a:t>
            </a:r>
            <a:r>
              <a:rPr lang="is-IS" dirty="0" smtClean="0"/>
              <a:t> 2018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smtClean="0"/>
              <a:t>2018/2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2176064"/>
            <a:ext cx="4444369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2" y="1621280"/>
            <a:ext cx="4048095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1700535"/>
            <a:ext cx="4060288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804176"/>
            <a:ext cx="4096867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501" y="1938299"/>
            <a:ext cx="2462997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0" y="2331526"/>
            <a:ext cx="4389500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1" y="2078520"/>
            <a:ext cx="4255377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58" y="2154726"/>
            <a:ext cx="318848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642618"/>
            <a:ext cx="4096867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18" y="1944396"/>
            <a:ext cx="4102964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2121195"/>
            <a:ext cx="4224894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74" y="1990120"/>
            <a:ext cx="4474852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2041940"/>
            <a:ext cx="4017612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18" y="1718824"/>
            <a:ext cx="3926164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1932203"/>
            <a:ext cx="4109060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926276"/>
            <a:ext cx="4096867" cy="72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36" y="1880382"/>
            <a:ext cx="4340728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913913"/>
            <a:ext cx="4096867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551170"/>
            <a:ext cx="4096867" cy="604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575556"/>
            <a:ext cx="4224894" cy="59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063278"/>
            <a:ext cx="4084674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8" y="2179112"/>
            <a:ext cx="4243184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46" y="1807224"/>
            <a:ext cx="4377307" cy="552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5" y="1557266"/>
            <a:ext cx="4407790" cy="602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7" y="2127292"/>
            <a:ext cx="4133446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49" y="1404853"/>
            <a:ext cx="4212701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5" y="2002313"/>
            <a:ext cx="4407790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182161"/>
            <a:ext cx="4011516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4" y="1648714"/>
            <a:ext cx="4157832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1" y="2185209"/>
            <a:ext cx="407857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877334"/>
            <a:ext cx="4072481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4" y="1401805"/>
            <a:ext cx="4230991" cy="63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529832"/>
            <a:ext cx="4224894" cy="60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1868189"/>
            <a:ext cx="4054191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18" y="2294946"/>
            <a:ext cx="3926164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2169968"/>
            <a:ext cx="4115157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45581"/>
            <a:ext cx="4096867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368105"/>
            <a:ext cx="4096867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18" y="2264464"/>
            <a:ext cx="4102964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20603"/>
            <a:ext cx="4096867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36437"/>
            <a:ext cx="4096867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868189"/>
            <a:ext cx="4096867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779790"/>
            <a:ext cx="422489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087664"/>
            <a:ext cx="4011516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institution</a:t>
            </a:r>
            <a:r>
              <a:rPr lang="is-IS" dirty="0" err="1" smtClean="0"/>
              <a:t>s</a:t>
            </a:r>
            <a:r>
              <a:rPr lang="is-IS" dirty="0" smtClean="0"/>
              <a:t>‘ </a:t>
            </a:r>
            <a:r>
              <a:rPr lang="is-IS" dirty="0" err="1" smtClean="0"/>
              <a:t>operating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788935"/>
            <a:ext cx="4011516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886479"/>
            <a:ext cx="4011516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1996217"/>
            <a:ext cx="4054191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008410"/>
            <a:ext cx="4011516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2002313"/>
            <a:ext cx="4054191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68782"/>
            <a:ext cx="4011516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11458"/>
            <a:ext cx="4096867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99265"/>
            <a:ext cx="40115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3" y="2346767"/>
            <a:ext cx="4261473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6" y="2154726"/>
            <a:ext cx="3920068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1" y="2438215"/>
            <a:ext cx="449923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08" y="2328477"/>
            <a:ext cx="4419983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255319"/>
            <a:ext cx="4322439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89" y="2746089"/>
            <a:ext cx="3475021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2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2212643"/>
            <a:ext cx="4109060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200450"/>
            <a:ext cx="4084674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4" y="2182161"/>
            <a:ext cx="4511431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791983"/>
            <a:ext cx="4017612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56" y="2532711"/>
            <a:ext cx="4237087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505446"/>
            <a:ext cx="4072481" cy="6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1956589"/>
            <a:ext cx="4371211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01" y="1798079"/>
            <a:ext cx="4395597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2002313"/>
            <a:ext cx="4316342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1" y="2020603"/>
            <a:ext cx="4255377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2087664"/>
            <a:ext cx="4060288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87" y="1916962"/>
            <a:ext cx="4346825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188257"/>
            <a:ext cx="401151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2096809"/>
            <a:ext cx="4663844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‘ </a:t>
            </a:r>
            <a:r>
              <a:rPr lang="is-IS" dirty="0" err="1"/>
              <a:t>operating</a:t>
            </a:r>
            <a:r>
              <a:rPr lang="is-IS" dirty="0"/>
              <a:t> </a:t>
            </a:r>
            <a:r>
              <a:rPr lang="is-IS" dirty="0" err="1"/>
              <a:t>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46" y="2066327"/>
            <a:ext cx="4377307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institutions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other</a:t>
            </a:r>
            <a:r>
              <a:rPr lang="is-IS" dirty="0" smtClean="0"/>
              <a:t> </a:t>
            </a:r>
            <a:r>
              <a:rPr lang="is-IS" dirty="0" err="1" smtClean="0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2" y="1761500"/>
            <a:ext cx="4291956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3" y="2173016"/>
            <a:ext cx="3981033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57" y="1953541"/>
            <a:ext cx="4590686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2" y="2051085"/>
            <a:ext cx="4048095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834659"/>
            <a:ext cx="401761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246174"/>
            <a:ext cx="4096867" cy="4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3" y="2267512"/>
            <a:ext cx="4438273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45" y="1737114"/>
            <a:ext cx="4023709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5" y="1621280"/>
            <a:ext cx="4163929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60" y="1974879"/>
            <a:ext cx="4426080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7" y="1648714"/>
            <a:ext cx="4133446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023651"/>
            <a:ext cx="4322439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56" y="1368274"/>
            <a:ext cx="4237087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2124244"/>
            <a:ext cx="4109060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0" y="1834659"/>
            <a:ext cx="4389500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28" y="2160823"/>
            <a:ext cx="4139543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73" y="1554218"/>
            <a:ext cx="4298053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2233981"/>
            <a:ext cx="4316342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56" y="1749307"/>
            <a:ext cx="4237087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112051"/>
            <a:ext cx="4072481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1660907"/>
            <a:ext cx="4090771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063278"/>
            <a:ext cx="4322439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795031"/>
            <a:ext cx="4011516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Financial</a:t>
            </a:r>
            <a:r>
              <a:rPr lang="is-IS" dirty="0"/>
              <a:t> </a:t>
            </a:r>
            <a:r>
              <a:rPr lang="is-IS" dirty="0" err="1"/>
              <a:t>institutions</a:t>
            </a:r>
            <a:r>
              <a:rPr lang="is-IS" dirty="0"/>
              <a:t> </a:t>
            </a:r>
            <a:r>
              <a:rPr lang="is-IS" dirty="0" err="1"/>
              <a:t>and</a:t>
            </a:r>
            <a:r>
              <a:rPr lang="is-IS" dirty="0"/>
              <a:t> </a:t>
            </a:r>
            <a:r>
              <a:rPr lang="is-IS" dirty="0" err="1"/>
              <a:t>other</a:t>
            </a:r>
            <a:r>
              <a:rPr lang="is-IS" dirty="0"/>
              <a:t> </a:t>
            </a:r>
            <a:r>
              <a:rPr lang="is-IS" dirty="0" err="1"/>
              <a:t>lenders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44396"/>
            <a:ext cx="4011516" cy="52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Central</a:t>
            </a:r>
            <a:r>
              <a:rPr lang="is-IS" dirty="0" smtClean="0"/>
              <a:t> Bank stress </a:t>
            </a:r>
            <a:r>
              <a:rPr lang="is-IS" dirty="0" err="1" smtClean="0"/>
              <a:t>test</a:t>
            </a:r>
            <a:r>
              <a:rPr lang="is-IS" dirty="0" smtClean="0"/>
              <a:t>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276657"/>
            <a:ext cx="4072481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1" y="2182161"/>
            <a:ext cx="4078577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2264464"/>
            <a:ext cx="4115157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1" y="1968782"/>
            <a:ext cx="4255377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2026699"/>
            <a:ext cx="4109060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834659"/>
            <a:ext cx="4072481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4" y="2227885"/>
            <a:ext cx="4230991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459553"/>
            <a:ext cx="4322439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056" y="1953541"/>
            <a:ext cx="4413887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6" y="1996217"/>
            <a:ext cx="4554107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22" y="1779790"/>
            <a:ext cx="4468755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91" y="2294946"/>
            <a:ext cx="4182218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91" y="1999265"/>
            <a:ext cx="4359018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1" y="2392491"/>
            <a:ext cx="4255377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Central</a:t>
            </a:r>
            <a:r>
              <a:rPr lang="is-IS" dirty="0"/>
              <a:t> Bank stress </a:t>
            </a:r>
            <a:r>
              <a:rPr lang="is-IS" dirty="0" err="1"/>
              <a:t>test</a:t>
            </a:r>
            <a:r>
              <a:rPr lang="is-IS" dirty="0"/>
              <a:t> 2018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311" y="2392491"/>
            <a:ext cx="4255377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98" y="1795031"/>
            <a:ext cx="4737003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788935"/>
            <a:ext cx="4011516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426022"/>
            <a:ext cx="4011516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18" y="2105954"/>
            <a:ext cx="4102964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249222"/>
            <a:ext cx="4322439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0" y="1913676"/>
            <a:ext cx="4389500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049" y="2035844"/>
            <a:ext cx="4035902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294946"/>
            <a:ext cx="432243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2090713"/>
            <a:ext cx="4316342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1996217"/>
            <a:ext cx="4371211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578604"/>
            <a:ext cx="4072481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0" y="1987072"/>
            <a:ext cx="4602879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</a:t>
            </a:r>
            <a:r>
              <a:rPr lang="is-IS" dirty="0"/>
              <a:t>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621280"/>
            <a:ext cx="4017612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505277"/>
            <a:ext cx="4096867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01" y="2261415"/>
            <a:ext cx="4218798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73" y="2084616"/>
            <a:ext cx="3944454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2252271"/>
            <a:ext cx="3950550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97" y="2322381"/>
            <a:ext cx="4206605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84" y="1999265"/>
            <a:ext cx="4334632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4" y="1932203"/>
            <a:ext cx="4230991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1" y="2438215"/>
            <a:ext cx="449923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243126"/>
            <a:ext cx="409686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Key</a:t>
            </a:r>
            <a:r>
              <a:rPr lang="is-IS" dirty="0"/>
              <a:t> </a:t>
            </a:r>
            <a:r>
              <a:rPr lang="is-IS" dirty="0" err="1"/>
              <a:t>risks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4" y="2057182"/>
            <a:ext cx="4157832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2511373"/>
            <a:ext cx="4090771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0" y="2179112"/>
            <a:ext cx="4109060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176064"/>
            <a:ext cx="4322439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773693"/>
            <a:ext cx="4096867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88" y="2081568"/>
            <a:ext cx="4523624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63" y="2005361"/>
            <a:ext cx="443827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67" y="2145581"/>
            <a:ext cx="4450466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88" y="1971830"/>
            <a:ext cx="4700423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19" y="2419925"/>
            <a:ext cx="4810161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09" y="2441263"/>
            <a:ext cx="4596782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464</Words>
  <Application>Microsoft Office PowerPoint</Application>
  <PresentationFormat>Custom</PresentationFormat>
  <Paragraphs>148</Paragraphs>
  <Slides>146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9" baseType="lpstr">
      <vt:lpstr>Arial</vt:lpstr>
      <vt:lpstr>Calibri</vt:lpstr>
      <vt:lpstr>Office Theme</vt:lpstr>
      <vt:lpstr>PowerPoint Presentation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institutions‘ operating environment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Financial institutions and other lenders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Central Bank stress test 2018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2017-04-11T16:12:00Z</dcterms:created>
  <dcterms:modified xsi:type="dcterms:W3CDTF">2018-10-23T16:15:46Z</dcterms:modified>
</cp:coreProperties>
</file>