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20" r:id="rId9"/>
    <p:sldId id="421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3" r:id="rId28"/>
    <p:sldId id="495" r:id="rId29"/>
    <p:sldId id="496" r:id="rId30"/>
    <p:sldId id="441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455" r:id="rId46"/>
    <p:sldId id="456" r:id="rId47"/>
    <p:sldId id="458" r:id="rId48"/>
    <p:sldId id="469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470" r:id="rId60"/>
    <p:sldId id="472" r:id="rId61"/>
    <p:sldId id="521" r:id="rId62"/>
    <p:sldId id="471" r:id="rId63"/>
    <p:sldId id="522" r:id="rId64"/>
    <p:sldId id="523" r:id="rId65"/>
    <p:sldId id="524" r:id="rId66"/>
    <p:sldId id="478" r:id="rId67"/>
    <p:sldId id="486" r:id="rId68"/>
    <p:sldId id="479" r:id="rId69"/>
    <p:sldId id="480" r:id="rId70"/>
    <p:sldId id="481" r:id="rId71"/>
    <p:sldId id="482" r:id="rId72"/>
    <p:sldId id="483" r:id="rId73"/>
    <p:sldId id="484" r:id="rId74"/>
    <p:sldId id="525" r:id="rId75"/>
    <p:sldId id="526" r:id="rId76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89" d="100"/>
          <a:sy n="89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Economy</a:t>
            </a:r>
            <a:r>
              <a:rPr lang="is-IS" sz="3000" dirty="0" smtClean="0"/>
              <a:t> of </a:t>
            </a:r>
            <a:r>
              <a:rPr lang="is-IS" sz="3000" dirty="0" err="1" smtClean="0"/>
              <a:t>Iceland</a:t>
            </a:r>
            <a:r>
              <a:rPr lang="is-IS" sz="3000" dirty="0" smtClean="0"/>
              <a:t> 2014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47" y="908050"/>
            <a:ext cx="3894931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86" y="908050"/>
            <a:ext cx="3793253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07" y="908050"/>
            <a:ext cx="4098811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54" y="908050"/>
            <a:ext cx="3648117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83" y="908050"/>
            <a:ext cx="3318859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69" y="908050"/>
            <a:ext cx="4049487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72" y="908050"/>
            <a:ext cx="3220080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15" y="908050"/>
            <a:ext cx="3694794" cy="5545138"/>
          </a:xfrm>
        </p:spPr>
      </p:pic>
    </p:spTree>
    <p:extLst>
      <p:ext uri="{BB962C8B-B14F-4D97-AF65-F5344CB8AC3E}">
        <p14:creationId xmlns:p14="http://schemas.microsoft.com/office/powerpoint/2010/main" val="9941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29" y="908050"/>
            <a:ext cx="3580767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035173"/>
            <a:ext cx="4224179" cy="5290891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1</a:t>
            </a:r>
            <a:r>
              <a:rPr lang="is-IS" sz="2800" dirty="0" smtClean="0"/>
              <a:t> </a:t>
            </a:r>
            <a:r>
              <a:rPr lang="is-IS" sz="2800" dirty="0" err="1" smtClean="0"/>
              <a:t>Country</a:t>
            </a:r>
            <a:r>
              <a:rPr lang="is-IS" sz="2800" dirty="0" smtClean="0"/>
              <a:t> and </a:t>
            </a:r>
            <a:r>
              <a:rPr lang="is-IS" sz="2800" dirty="0" err="1" smtClean="0"/>
              <a:t>people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57" y="908050"/>
            <a:ext cx="3468711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1" y="908050"/>
            <a:ext cx="3784143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02" y="908050"/>
            <a:ext cx="3728220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69" y="908050"/>
            <a:ext cx="3534087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46" y="908050"/>
            <a:ext cx="3369533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46" y="1071746"/>
            <a:ext cx="4016932" cy="5217745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21" y="908050"/>
            <a:ext cx="3439182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7" y="908050"/>
            <a:ext cx="3566750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05" y="908050"/>
            <a:ext cx="3647214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63" y="1047364"/>
            <a:ext cx="4333898" cy="5266509"/>
          </a:xfrm>
        </p:spPr>
      </p:pic>
    </p:spTree>
    <p:extLst>
      <p:ext uri="{BB962C8B-B14F-4D97-AF65-F5344CB8AC3E}">
        <p14:creationId xmlns:p14="http://schemas.microsoft.com/office/powerpoint/2010/main" val="23169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35" y="908050"/>
            <a:ext cx="3679154" cy="5545138"/>
          </a:xfrm>
        </p:spPr>
      </p:pic>
    </p:spTree>
    <p:extLst>
      <p:ext uri="{BB962C8B-B14F-4D97-AF65-F5344CB8AC3E}">
        <p14:creationId xmlns:p14="http://schemas.microsoft.com/office/powerpoint/2010/main" val="23169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96" y="908050"/>
            <a:ext cx="3554432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4" y="908050"/>
            <a:ext cx="3683596" cy="5545138"/>
          </a:xfrm>
        </p:spPr>
      </p:pic>
    </p:spTree>
    <p:extLst>
      <p:ext uri="{BB962C8B-B14F-4D97-AF65-F5344CB8AC3E}">
        <p14:creationId xmlns:p14="http://schemas.microsoft.com/office/powerpoint/2010/main" val="3605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70" y="1044317"/>
            <a:ext cx="3133085" cy="5272604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1" y="908050"/>
            <a:ext cx="3282942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87" y="908050"/>
            <a:ext cx="3392250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04" y="908050"/>
            <a:ext cx="3481016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74" y="1086985"/>
            <a:ext cx="3145276" cy="518726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45" y="908050"/>
            <a:ext cx="3425735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54" y="908050"/>
            <a:ext cx="3579917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26" y="908050"/>
            <a:ext cx="3431573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88" y="908050"/>
            <a:ext cx="3676048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33" y="908050"/>
            <a:ext cx="3361159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95" y="908050"/>
            <a:ext cx="3210634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77" y="908050"/>
            <a:ext cx="3488070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4" y="1053460"/>
            <a:ext cx="3712157" cy="525431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36" y="908050"/>
            <a:ext cx="3494353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24" y="908050"/>
            <a:ext cx="3680977" cy="5545138"/>
          </a:xfrm>
        </p:spPr>
      </p:pic>
    </p:spTree>
    <p:extLst>
      <p:ext uri="{BB962C8B-B14F-4D97-AF65-F5344CB8AC3E}">
        <p14:creationId xmlns:p14="http://schemas.microsoft.com/office/powerpoint/2010/main" val="2903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r>
              <a:rPr lang="is-IS" sz="2800" dirty="0" smtClean="0"/>
              <a:t> Box 3.1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0" y="1352139"/>
            <a:ext cx="6491704" cy="4656959"/>
          </a:xfrm>
        </p:spPr>
      </p:pic>
    </p:spTree>
    <p:extLst>
      <p:ext uri="{BB962C8B-B14F-4D97-AF65-F5344CB8AC3E}">
        <p14:creationId xmlns:p14="http://schemas.microsoft.com/office/powerpoint/2010/main" val="328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3 </a:t>
            </a:r>
            <a:r>
              <a:rPr lang="is-IS" sz="2800" dirty="0" err="1"/>
              <a:t>F</a:t>
            </a:r>
            <a:r>
              <a:rPr lang="is-IS" sz="2800" dirty="0" err="1" smtClean="0"/>
              <a:t>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system</a:t>
            </a:r>
            <a:r>
              <a:rPr lang="is-IS" sz="2800" dirty="0" smtClean="0"/>
              <a:t> Box 3.2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7" y="1730060"/>
            <a:ext cx="6509990" cy="3901118"/>
          </a:xfrm>
        </p:spPr>
      </p:pic>
    </p:spTree>
    <p:extLst>
      <p:ext uri="{BB962C8B-B14F-4D97-AF65-F5344CB8AC3E}">
        <p14:creationId xmlns:p14="http://schemas.microsoft.com/office/powerpoint/2010/main" val="328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1" y="908050"/>
            <a:ext cx="3511163" cy="5545138"/>
          </a:xfrm>
        </p:spPr>
      </p:pic>
    </p:spTree>
    <p:extLst>
      <p:ext uri="{BB962C8B-B14F-4D97-AF65-F5344CB8AC3E}">
        <p14:creationId xmlns:p14="http://schemas.microsoft.com/office/powerpoint/2010/main" val="13145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78" y="908050"/>
            <a:ext cx="3379068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4" y="908050"/>
            <a:ext cx="3276157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3" y="908050"/>
            <a:ext cx="4197279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39" y="908050"/>
            <a:ext cx="3565546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08" y="908050"/>
            <a:ext cx="3806408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00" y="908050"/>
            <a:ext cx="3732824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6" y="992505"/>
            <a:ext cx="3718253" cy="537622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88" y="908050"/>
            <a:ext cx="3785449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34" y="1242420"/>
            <a:ext cx="3712157" cy="4876397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2" y="1154035"/>
            <a:ext cx="3194040" cy="5053167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87" y="908050"/>
            <a:ext cx="3420851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4 </a:t>
            </a:r>
            <a:r>
              <a:rPr lang="is-IS" sz="2800" dirty="0" err="1" smtClean="0"/>
              <a:t>Public</a:t>
            </a:r>
            <a:r>
              <a:rPr lang="is-IS" sz="2800" dirty="0" smtClean="0"/>
              <a:t> </a:t>
            </a:r>
            <a:r>
              <a:rPr lang="is-IS" sz="2800" dirty="0" err="1" smtClean="0"/>
              <a:t>sector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44" y="908050"/>
            <a:ext cx="3137736" cy="5545138"/>
          </a:xfrm>
        </p:spPr>
      </p:pic>
    </p:spTree>
    <p:extLst>
      <p:ext uri="{BB962C8B-B14F-4D97-AF65-F5344CB8AC3E}">
        <p14:creationId xmlns:p14="http://schemas.microsoft.com/office/powerpoint/2010/main" val="48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5 </a:t>
            </a:r>
            <a:r>
              <a:rPr lang="is-IS" sz="2800" dirty="0" err="1" smtClean="0"/>
              <a:t>Monetary</a:t>
            </a:r>
            <a:r>
              <a:rPr lang="is-IS" sz="2800" dirty="0" smtClean="0"/>
              <a:t> and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stability</a:t>
            </a:r>
            <a:r>
              <a:rPr lang="is-IS" sz="2800" dirty="0" smtClean="0"/>
              <a:t> </a:t>
            </a:r>
            <a:r>
              <a:rPr lang="is-IS" sz="2800" dirty="0" err="1" smtClean="0"/>
              <a:t>policies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00" y="908050"/>
            <a:ext cx="2737824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32" y="908050"/>
            <a:ext cx="3238360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5 </a:t>
            </a:r>
            <a:r>
              <a:rPr lang="is-IS" sz="2800" dirty="0" err="1" smtClean="0"/>
              <a:t>Monetary</a:t>
            </a:r>
            <a:r>
              <a:rPr lang="is-IS" sz="2800" dirty="0" smtClean="0"/>
              <a:t> and </a:t>
            </a:r>
            <a:r>
              <a:rPr lang="is-IS" sz="2800" dirty="0" err="1" smtClean="0"/>
              <a:t>financial</a:t>
            </a:r>
            <a:r>
              <a:rPr lang="is-IS" sz="2800" dirty="0" smtClean="0"/>
              <a:t> </a:t>
            </a:r>
            <a:r>
              <a:rPr lang="is-IS" sz="2800" dirty="0" err="1" smtClean="0"/>
              <a:t>stability</a:t>
            </a:r>
            <a:r>
              <a:rPr lang="is-IS" sz="2800" dirty="0" smtClean="0"/>
              <a:t> </a:t>
            </a:r>
            <a:r>
              <a:rPr lang="is-IS" sz="2800" dirty="0" err="1" smtClean="0"/>
              <a:t>policies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25" y="908050"/>
            <a:ext cx="3358974" cy="5545138"/>
          </a:xfrm>
        </p:spPr>
      </p:pic>
    </p:spTree>
    <p:extLst>
      <p:ext uri="{BB962C8B-B14F-4D97-AF65-F5344CB8AC3E}">
        <p14:creationId xmlns:p14="http://schemas.microsoft.com/office/powerpoint/2010/main" val="3392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</a:t>
            </a:r>
            <a:r>
              <a:rPr lang="is-IS" sz="2800" dirty="0" err="1" smtClean="0"/>
              <a:t>External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97" y="908050"/>
            <a:ext cx="4413231" cy="5545138"/>
          </a:xfrm>
        </p:spPr>
      </p:pic>
    </p:spTree>
    <p:extLst>
      <p:ext uri="{BB962C8B-B14F-4D97-AF65-F5344CB8AC3E}">
        <p14:creationId xmlns:p14="http://schemas.microsoft.com/office/powerpoint/2010/main" val="2197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</a:t>
            </a:r>
            <a:r>
              <a:rPr lang="is-IS" sz="2800" dirty="0" err="1" smtClean="0"/>
              <a:t>External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74" y="908050"/>
            <a:ext cx="3515877" cy="5545138"/>
          </a:xfrm>
        </p:spPr>
      </p:pic>
    </p:spTree>
    <p:extLst>
      <p:ext uri="{BB962C8B-B14F-4D97-AF65-F5344CB8AC3E}">
        <p14:creationId xmlns:p14="http://schemas.microsoft.com/office/powerpoint/2010/main" val="303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</a:t>
            </a:r>
            <a:r>
              <a:rPr lang="is-IS" sz="2800" dirty="0" err="1" smtClean="0"/>
              <a:t>External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62" y="908050"/>
            <a:ext cx="3096700" cy="5545138"/>
          </a:xfrm>
        </p:spPr>
      </p:pic>
    </p:spTree>
    <p:extLst>
      <p:ext uri="{BB962C8B-B14F-4D97-AF65-F5344CB8AC3E}">
        <p14:creationId xmlns:p14="http://schemas.microsoft.com/office/powerpoint/2010/main" val="2197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</a:t>
            </a:r>
            <a:r>
              <a:rPr lang="is-IS" sz="2800" dirty="0" err="1" smtClean="0"/>
              <a:t>External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51" y="908050"/>
            <a:ext cx="3528723" cy="5545138"/>
          </a:xfrm>
        </p:spPr>
      </p:pic>
    </p:spTree>
    <p:extLst>
      <p:ext uri="{BB962C8B-B14F-4D97-AF65-F5344CB8AC3E}">
        <p14:creationId xmlns:p14="http://schemas.microsoft.com/office/powerpoint/2010/main" val="2197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</a:t>
            </a:r>
            <a:r>
              <a:rPr lang="is-IS" sz="2800" dirty="0" err="1" smtClean="0"/>
              <a:t>External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40" y="908050"/>
            <a:ext cx="3374545" cy="5545138"/>
          </a:xfrm>
        </p:spPr>
      </p:pic>
    </p:spTree>
    <p:extLst>
      <p:ext uri="{BB962C8B-B14F-4D97-AF65-F5344CB8AC3E}">
        <p14:creationId xmlns:p14="http://schemas.microsoft.com/office/powerpoint/2010/main" val="2197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6 Foreign </a:t>
            </a:r>
            <a:r>
              <a:rPr lang="is-IS" sz="2800" dirty="0" err="1" smtClean="0"/>
              <a:t>debt</a:t>
            </a:r>
            <a:r>
              <a:rPr lang="is-IS" sz="2800" dirty="0" smtClean="0"/>
              <a:t> </a:t>
            </a:r>
            <a:r>
              <a:rPr lang="is-IS" sz="2800" dirty="0" err="1" smtClean="0"/>
              <a:t>position</a:t>
            </a:r>
            <a:r>
              <a:rPr lang="is-IS" sz="2800" dirty="0" smtClean="0"/>
              <a:t> Box 6.1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4" y="1574625"/>
            <a:ext cx="6473417" cy="421198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65" y="908050"/>
            <a:ext cx="3231495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55" y="908050"/>
            <a:ext cx="3404714" cy="5545138"/>
          </a:xfrm>
        </p:spPr>
      </p:pic>
    </p:spTree>
    <p:extLst>
      <p:ext uri="{BB962C8B-B14F-4D97-AF65-F5344CB8AC3E}">
        <p14:creationId xmlns:p14="http://schemas.microsoft.com/office/powerpoint/2010/main" val="1872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913263"/>
            <a:ext cx="4224179" cy="5534711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1 </a:t>
            </a:r>
            <a:r>
              <a:rPr lang="is-IS" sz="2800" dirty="0" err="1"/>
              <a:t>Country</a:t>
            </a:r>
            <a:r>
              <a:rPr lang="is-IS" sz="2800" dirty="0"/>
              <a:t> and </a:t>
            </a:r>
            <a:r>
              <a:rPr lang="is-IS" sz="2800" dirty="0" err="1"/>
              <a:t>people</a:t>
            </a:r>
            <a:endParaRPr lang="is-I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67" y="908050"/>
            <a:ext cx="3493090" cy="5545138"/>
          </a:xfrm>
        </p:spPr>
      </p:pic>
    </p:spTree>
    <p:extLst>
      <p:ext uri="{BB962C8B-B14F-4D97-AF65-F5344CB8AC3E}">
        <p14:creationId xmlns:p14="http://schemas.microsoft.com/office/powerpoint/2010/main" val="3630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45" y="913263"/>
            <a:ext cx="3608534" cy="5534711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98" y="908050"/>
            <a:ext cx="3404629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40" y="908050"/>
            <a:ext cx="2811945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28" y="908050"/>
            <a:ext cx="3358769" cy="5545138"/>
          </a:xfrm>
        </p:spPr>
      </p:pic>
    </p:spTree>
    <p:extLst>
      <p:ext uri="{BB962C8B-B14F-4D97-AF65-F5344CB8AC3E}">
        <p14:creationId xmlns:p14="http://schemas.microsoft.com/office/powerpoint/2010/main" val="4102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45" y="908050"/>
            <a:ext cx="3945134" cy="5545138"/>
          </a:xfrm>
        </p:spPr>
      </p:pic>
    </p:spTree>
    <p:extLst>
      <p:ext uri="{BB962C8B-B14F-4D97-AF65-F5344CB8AC3E}">
        <p14:creationId xmlns:p14="http://schemas.microsoft.com/office/powerpoint/2010/main" val="27393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7</a:t>
            </a:r>
            <a:r>
              <a:rPr lang="is-IS" sz="2400" dirty="0" smtClean="0"/>
              <a:t> </a:t>
            </a:r>
            <a:r>
              <a:rPr lang="is-IS" sz="2400" dirty="0" err="1" smtClean="0"/>
              <a:t>Government</a:t>
            </a:r>
            <a:r>
              <a:rPr lang="is-IS" sz="2400" dirty="0" smtClean="0"/>
              <a:t>, </a:t>
            </a:r>
            <a:r>
              <a:rPr lang="is-IS" sz="2400" dirty="0" err="1" smtClean="0"/>
              <a:t>corporate</a:t>
            </a:r>
            <a:r>
              <a:rPr lang="is-IS" sz="2400" dirty="0" smtClean="0"/>
              <a:t>, and </a:t>
            </a:r>
            <a:r>
              <a:rPr lang="is-IS" sz="2400" dirty="0" err="1" smtClean="0"/>
              <a:t>household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10" y="908050"/>
            <a:ext cx="3244205" cy="5545138"/>
          </a:xfrm>
        </p:spPr>
      </p:pic>
    </p:spTree>
    <p:extLst>
      <p:ext uri="{BB962C8B-B14F-4D97-AF65-F5344CB8AC3E}">
        <p14:creationId xmlns:p14="http://schemas.microsoft.com/office/powerpoint/2010/main" val="27393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17" y="908050"/>
            <a:ext cx="3861391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2 </a:t>
            </a:r>
            <a:r>
              <a:rPr lang="is-IS" sz="2800" dirty="0" err="1" smtClean="0"/>
              <a:t>Structure</a:t>
            </a:r>
            <a:r>
              <a:rPr lang="is-IS" sz="2800" dirty="0" smtClean="0"/>
              <a:t> of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30" y="908050"/>
            <a:ext cx="2974964" cy="5545138"/>
          </a:xfrm>
        </p:spPr>
      </p:pic>
    </p:spTree>
    <p:extLst>
      <p:ext uri="{BB962C8B-B14F-4D97-AF65-F5344CB8AC3E}">
        <p14:creationId xmlns:p14="http://schemas.microsoft.com/office/powerpoint/2010/main" val="1599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337</Words>
  <Application>Microsoft Office PowerPoint</Application>
  <PresentationFormat>On-screen Show (4:3)</PresentationFormat>
  <Paragraphs>77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Default Design</vt:lpstr>
      <vt:lpstr>Economy of Iceland 2014</vt:lpstr>
      <vt:lpstr>1 Country and people</vt:lpstr>
      <vt:lpstr>1 Country and people</vt:lpstr>
      <vt:lpstr>1 Country and people</vt:lpstr>
      <vt:lpstr>1 Country and people</vt:lpstr>
      <vt:lpstr>1 Country and people</vt:lpstr>
      <vt:lpstr>1 Country and people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2 Structure of the economy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</vt:lpstr>
      <vt:lpstr>3 Financial system Box 3.1</vt:lpstr>
      <vt:lpstr>3 Financial system Box 3.2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4 Public sector</vt:lpstr>
      <vt:lpstr>5 Monetary and financial stability policies</vt:lpstr>
      <vt:lpstr>5 Monetary and financial stability policies</vt:lpstr>
      <vt:lpstr>6 External position</vt:lpstr>
      <vt:lpstr>6 External position</vt:lpstr>
      <vt:lpstr>6 External position</vt:lpstr>
      <vt:lpstr>6 External position</vt:lpstr>
      <vt:lpstr>6 External position</vt:lpstr>
      <vt:lpstr>6 Foreign debt position Box 6.1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  <vt:lpstr>7 Government, corporate, and household balance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156</cp:revision>
  <dcterms:created xsi:type="dcterms:W3CDTF">2006-03-23T10:35:51Z</dcterms:created>
  <dcterms:modified xsi:type="dcterms:W3CDTF">2014-09-19T13:06:17Z</dcterms:modified>
</cp:coreProperties>
</file>