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470" r:id="rId60"/>
    <p:sldId id="472" r:id="rId61"/>
    <p:sldId id="471" r:id="rId62"/>
    <p:sldId id="473" r:id="rId63"/>
    <p:sldId id="474" r:id="rId64"/>
    <p:sldId id="475" r:id="rId65"/>
    <p:sldId id="476" r:id="rId66"/>
    <p:sldId id="477" r:id="rId67"/>
    <p:sldId id="478" r:id="rId68"/>
    <p:sldId id="486" r:id="rId69"/>
    <p:sldId id="479" r:id="rId70"/>
    <p:sldId id="480" r:id="rId71"/>
    <p:sldId id="481" r:id="rId72"/>
    <p:sldId id="482" r:id="rId73"/>
    <p:sldId id="483" r:id="rId74"/>
    <p:sldId id="484" r:id="rId75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18" d="100"/>
          <a:sy n="118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Economy</a:t>
            </a:r>
            <a:r>
              <a:rPr lang="is-IS" sz="3000" dirty="0" smtClean="0"/>
              <a:t> of </a:t>
            </a:r>
            <a:r>
              <a:rPr lang="is-IS" sz="3000" dirty="0" err="1" smtClean="0"/>
              <a:t>Iceland</a:t>
            </a:r>
            <a:r>
              <a:rPr lang="is-IS" sz="3000" dirty="0" smtClean="0"/>
              <a:t> 2012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86" y="908050"/>
            <a:ext cx="3793253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4" y="908050"/>
            <a:ext cx="4088137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83" y="908050"/>
            <a:ext cx="3581859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12" y="908050"/>
            <a:ext cx="3171200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72" y="908050"/>
            <a:ext cx="3742080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96" y="908050"/>
            <a:ext cx="3282232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15" y="908050"/>
            <a:ext cx="3694794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29" y="908050"/>
            <a:ext cx="3580767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007744"/>
            <a:ext cx="4303421" cy="5345750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41" y="908050"/>
            <a:ext cx="3784143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1</a:t>
            </a:r>
            <a:r>
              <a:rPr lang="is-IS" sz="2800" dirty="0" smtClean="0"/>
              <a:t> </a:t>
            </a:r>
            <a:r>
              <a:rPr lang="is-IS" sz="2800" dirty="0" err="1" smtClean="0"/>
              <a:t>Country</a:t>
            </a:r>
            <a:r>
              <a:rPr lang="is-IS" sz="2800" dirty="0" smtClean="0"/>
              <a:t> and </a:t>
            </a:r>
            <a:r>
              <a:rPr lang="is-IS" sz="2800" dirty="0" err="1" smtClean="0"/>
              <a:t>people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8" y="908050"/>
            <a:ext cx="3648748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02" y="908050"/>
            <a:ext cx="3728220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52" y="908050"/>
            <a:ext cx="3542120" cy="5545138"/>
          </a:xfrm>
        </p:spPr>
      </p:pic>
    </p:spTree>
    <p:extLst>
      <p:ext uri="{BB962C8B-B14F-4D97-AF65-F5344CB8AC3E}">
        <p14:creationId xmlns:p14="http://schemas.microsoft.com/office/powerpoint/2010/main" val="2572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46" y="908050"/>
            <a:ext cx="3675333" cy="5545138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46" y="1035173"/>
            <a:ext cx="4016932" cy="5290891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8" y="908050"/>
            <a:ext cx="3395648" cy="5545138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2</a:t>
            </a:r>
            <a:r>
              <a:rPr lang="is-IS" sz="2800" dirty="0" smtClean="0"/>
              <a:t>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7" y="908050"/>
            <a:ext cx="3566750" cy="5545138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05" y="908050"/>
            <a:ext cx="3647214" cy="5545138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35" y="1047364"/>
            <a:ext cx="4528954" cy="5266509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52" y="1032126"/>
            <a:ext cx="4437521" cy="5296986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08050"/>
            <a:ext cx="3578225" cy="5545138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96" y="908050"/>
            <a:ext cx="3554432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37" y="908050"/>
            <a:ext cx="3563951" cy="5545138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2" y="925454"/>
            <a:ext cx="3139181" cy="5510329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90" y="908050"/>
            <a:ext cx="3142244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92" y="908050"/>
            <a:ext cx="3197640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22" y="908050"/>
            <a:ext cx="3117181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2" y="977266"/>
            <a:ext cx="3139181" cy="5406705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34" y="908050"/>
            <a:ext cx="3167157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72" y="908050"/>
            <a:ext cx="3194481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73" y="908050"/>
            <a:ext cx="3538278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19" y="908050"/>
            <a:ext cx="3067187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49" y="908050"/>
            <a:ext cx="3531127" cy="5545138"/>
          </a:xfrm>
        </p:spPr>
      </p:pic>
    </p:spTree>
    <p:extLst>
      <p:ext uri="{BB962C8B-B14F-4D97-AF65-F5344CB8AC3E}">
        <p14:creationId xmlns:p14="http://schemas.microsoft.com/office/powerpoint/2010/main" val="3630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28" y="908050"/>
            <a:ext cx="3322569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43" y="913263"/>
            <a:ext cx="3736539" cy="5534711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93" y="908050"/>
            <a:ext cx="3345639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60" y="908050"/>
            <a:ext cx="3614904" cy="5545138"/>
          </a:xfrm>
        </p:spPr>
      </p:pic>
    </p:spTree>
    <p:extLst>
      <p:ext uri="{BB962C8B-B14F-4D97-AF65-F5344CB8AC3E}">
        <p14:creationId xmlns:p14="http://schemas.microsoft.com/office/powerpoint/2010/main" val="2462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r>
              <a:rPr lang="is-IS" sz="2800" dirty="0" smtClean="0"/>
              <a:t> Box 3.1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60" y="1205847"/>
            <a:ext cx="6491704" cy="4949543"/>
          </a:xfrm>
        </p:spPr>
      </p:pic>
    </p:spTree>
    <p:extLst>
      <p:ext uri="{BB962C8B-B14F-4D97-AF65-F5344CB8AC3E}">
        <p14:creationId xmlns:p14="http://schemas.microsoft.com/office/powerpoint/2010/main" val="3280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r>
              <a:rPr lang="is-IS" sz="2800" dirty="0" smtClean="0"/>
              <a:t> Box 3.3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17" y="1644723"/>
            <a:ext cx="6509990" cy="4071792"/>
          </a:xfrm>
        </p:spPr>
      </p:pic>
    </p:spTree>
    <p:extLst>
      <p:ext uri="{BB962C8B-B14F-4D97-AF65-F5344CB8AC3E}">
        <p14:creationId xmlns:p14="http://schemas.microsoft.com/office/powerpoint/2010/main" val="3280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r>
              <a:rPr lang="is-IS" sz="2800" dirty="0" smtClean="0"/>
              <a:t> Box 3.4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82" y="908050"/>
            <a:ext cx="3154260" cy="5545138"/>
          </a:xfrm>
        </p:spPr>
      </p:pic>
    </p:spTree>
    <p:extLst>
      <p:ext uri="{BB962C8B-B14F-4D97-AF65-F5344CB8AC3E}">
        <p14:creationId xmlns:p14="http://schemas.microsoft.com/office/powerpoint/2010/main" val="3280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908050"/>
            <a:ext cx="3688800" cy="5545138"/>
          </a:xfrm>
        </p:spPr>
      </p:pic>
    </p:spTree>
    <p:extLst>
      <p:ext uri="{BB962C8B-B14F-4D97-AF65-F5344CB8AC3E}">
        <p14:creationId xmlns:p14="http://schemas.microsoft.com/office/powerpoint/2010/main" val="13145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33" y="908050"/>
            <a:ext cx="3218759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63" y="908050"/>
            <a:ext cx="3270499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81" y="908050"/>
            <a:ext cx="3333462" cy="5545138"/>
          </a:xfrm>
        </p:spPr>
      </p:pic>
    </p:spTree>
    <p:extLst>
      <p:ext uri="{BB962C8B-B14F-4D97-AF65-F5344CB8AC3E}">
        <p14:creationId xmlns:p14="http://schemas.microsoft.com/office/powerpoint/2010/main" val="3630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90" y="908050"/>
            <a:ext cx="3718644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3" y="908050"/>
            <a:ext cx="3521978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35" y="908050"/>
            <a:ext cx="3475154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72" y="908050"/>
            <a:ext cx="3601481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57" y="908050"/>
            <a:ext cx="3628511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4" y="1065651"/>
            <a:ext cx="3712157" cy="5229936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3" y="1001648"/>
            <a:ext cx="3657298" cy="5357941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2" y="908050"/>
            <a:ext cx="3651260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21" y="908050"/>
            <a:ext cx="3394982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5 </a:t>
            </a:r>
            <a:r>
              <a:rPr lang="is-IS" sz="2800" dirty="0" err="1" smtClean="0"/>
              <a:t>Monetary</a:t>
            </a:r>
            <a:r>
              <a:rPr lang="is-IS" sz="2800" dirty="0" smtClean="0"/>
              <a:t> and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stability</a:t>
            </a:r>
            <a:r>
              <a:rPr lang="is-IS" sz="2800" dirty="0" smtClean="0"/>
              <a:t> </a:t>
            </a:r>
            <a:r>
              <a:rPr lang="is-IS" sz="2800" dirty="0" err="1" smtClean="0"/>
              <a:t>policies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35" y="908050"/>
            <a:ext cx="3133554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32" y="908050"/>
            <a:ext cx="3238360" cy="5545138"/>
          </a:xfrm>
        </p:spPr>
      </p:pic>
    </p:spTree>
    <p:extLst>
      <p:ext uri="{BB962C8B-B14F-4D97-AF65-F5344CB8AC3E}">
        <p14:creationId xmlns:p14="http://schemas.microsoft.com/office/powerpoint/2010/main" val="3630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5 </a:t>
            </a:r>
            <a:r>
              <a:rPr lang="is-IS" sz="2800" dirty="0" err="1" smtClean="0"/>
              <a:t>Monetary</a:t>
            </a:r>
            <a:r>
              <a:rPr lang="is-IS" sz="2800" dirty="0" smtClean="0"/>
              <a:t> and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stability</a:t>
            </a:r>
            <a:r>
              <a:rPr lang="is-IS" sz="2800" dirty="0" smtClean="0"/>
              <a:t> </a:t>
            </a:r>
            <a:r>
              <a:rPr lang="is-IS" sz="2800" dirty="0" err="1" smtClean="0"/>
              <a:t>policies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86" y="908050"/>
            <a:ext cx="3326053" cy="5545138"/>
          </a:xfrm>
        </p:spPr>
      </p:pic>
    </p:spTree>
    <p:extLst>
      <p:ext uri="{BB962C8B-B14F-4D97-AF65-F5344CB8AC3E}">
        <p14:creationId xmlns:p14="http://schemas.microsoft.com/office/powerpoint/2010/main" val="3392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Foreign </a:t>
            </a:r>
            <a:r>
              <a:rPr lang="is-IS" sz="2800" dirty="0" err="1" smtClean="0"/>
              <a:t>debt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67" y="908050"/>
            <a:ext cx="4046291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Foreign </a:t>
            </a:r>
            <a:r>
              <a:rPr lang="is-IS" sz="2800" dirty="0" err="1" smtClean="0"/>
              <a:t>debt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8" y="908050"/>
            <a:ext cx="3431369" cy="5545138"/>
          </a:xfrm>
        </p:spPr>
      </p:pic>
    </p:spTree>
    <p:extLst>
      <p:ext uri="{BB962C8B-B14F-4D97-AF65-F5344CB8AC3E}">
        <p14:creationId xmlns:p14="http://schemas.microsoft.com/office/powerpoint/2010/main" val="35458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Foreign </a:t>
            </a:r>
            <a:r>
              <a:rPr lang="is-IS" sz="2800" dirty="0" err="1" smtClean="0"/>
              <a:t>debt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2" y="908050"/>
            <a:ext cx="2977020" cy="5545138"/>
          </a:xfrm>
        </p:spPr>
      </p:pic>
    </p:spTree>
    <p:extLst>
      <p:ext uri="{BB962C8B-B14F-4D97-AF65-F5344CB8AC3E}">
        <p14:creationId xmlns:p14="http://schemas.microsoft.com/office/powerpoint/2010/main" val="1872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Foreign </a:t>
            </a:r>
            <a:r>
              <a:rPr lang="is-IS" sz="2800" dirty="0" err="1" smtClean="0"/>
              <a:t>debt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97" y="908050"/>
            <a:ext cx="3233031" cy="5545138"/>
          </a:xfrm>
        </p:spPr>
      </p:pic>
    </p:spTree>
    <p:extLst>
      <p:ext uri="{BB962C8B-B14F-4D97-AF65-F5344CB8AC3E}">
        <p14:creationId xmlns:p14="http://schemas.microsoft.com/office/powerpoint/2010/main" val="1872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Foreign </a:t>
            </a:r>
            <a:r>
              <a:rPr lang="is-IS" sz="2800" dirty="0" err="1" smtClean="0"/>
              <a:t>debt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02" y="908050"/>
            <a:ext cx="3725820" cy="5545138"/>
          </a:xfrm>
        </p:spPr>
      </p:pic>
    </p:spTree>
    <p:extLst>
      <p:ext uri="{BB962C8B-B14F-4D97-AF65-F5344CB8AC3E}">
        <p14:creationId xmlns:p14="http://schemas.microsoft.com/office/powerpoint/2010/main" val="1872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Foreign </a:t>
            </a:r>
            <a:r>
              <a:rPr lang="is-IS" sz="2800" dirty="0" err="1" smtClean="0"/>
              <a:t>debt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7" y="908050"/>
            <a:ext cx="3408231" cy="5545138"/>
          </a:xfrm>
        </p:spPr>
      </p:pic>
    </p:spTree>
    <p:extLst>
      <p:ext uri="{BB962C8B-B14F-4D97-AF65-F5344CB8AC3E}">
        <p14:creationId xmlns:p14="http://schemas.microsoft.com/office/powerpoint/2010/main" val="1872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Foreign </a:t>
            </a:r>
            <a:r>
              <a:rPr lang="is-IS" sz="2800" dirty="0" err="1" smtClean="0"/>
              <a:t>debt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r>
              <a:rPr lang="is-IS" sz="2800" dirty="0" smtClean="0"/>
              <a:t> Box 6.1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55" y="2016548"/>
            <a:ext cx="4717914" cy="3328141"/>
          </a:xfrm>
        </p:spPr>
      </p:pic>
    </p:spTree>
    <p:extLst>
      <p:ext uri="{BB962C8B-B14F-4D97-AF65-F5344CB8AC3E}">
        <p14:creationId xmlns:p14="http://schemas.microsoft.com/office/powerpoint/2010/main" val="1872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4" y="908050"/>
            <a:ext cx="3288277" cy="5545138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13" y="908050"/>
            <a:ext cx="3651399" cy="5545138"/>
          </a:xfrm>
        </p:spPr>
      </p:pic>
    </p:spTree>
    <p:extLst>
      <p:ext uri="{BB962C8B-B14F-4D97-AF65-F5344CB8AC3E}">
        <p14:creationId xmlns:p14="http://schemas.microsoft.com/office/powerpoint/2010/main" val="1872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78" y="908050"/>
            <a:ext cx="3421468" cy="5545138"/>
          </a:xfrm>
        </p:spPr>
      </p:pic>
    </p:spTree>
    <p:extLst>
      <p:ext uri="{BB962C8B-B14F-4D97-AF65-F5344CB8AC3E}">
        <p14:creationId xmlns:p14="http://schemas.microsoft.com/office/powerpoint/2010/main" val="3630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52" y="1059555"/>
            <a:ext cx="4437521" cy="5242127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58" y="908050"/>
            <a:ext cx="3807109" cy="5545138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03" y="908050"/>
            <a:ext cx="4051218" cy="5545138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52" y="908050"/>
            <a:ext cx="3746121" cy="5545138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01" y="908050"/>
            <a:ext cx="3501622" cy="5545138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3" y="958980"/>
            <a:ext cx="4279039" cy="5443278"/>
          </a:xfrm>
        </p:spPr>
      </p:pic>
    </p:spTree>
    <p:extLst>
      <p:ext uri="{BB962C8B-B14F-4D97-AF65-F5344CB8AC3E}">
        <p14:creationId xmlns:p14="http://schemas.microsoft.com/office/powerpoint/2010/main" val="3630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49" y="908050"/>
            <a:ext cx="4028126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7723</TotalTime>
  <Words>349</Words>
  <Application>Microsoft Office PowerPoint</Application>
  <PresentationFormat>On-screen Show (4:3)</PresentationFormat>
  <Paragraphs>76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Default Design</vt:lpstr>
      <vt:lpstr>Economy of Iceland 2012</vt:lpstr>
      <vt:lpstr>1 Country and people</vt:lpstr>
      <vt:lpstr>1 Country and people</vt:lpstr>
      <vt:lpstr>1 Country and people</vt:lpstr>
      <vt:lpstr>1 Country and people</vt:lpstr>
      <vt:lpstr>1 Country and people</vt:lpstr>
      <vt:lpstr>1 Country and people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</vt:lpstr>
      <vt:lpstr>3 The financial system Box 3.1</vt:lpstr>
      <vt:lpstr>3 The financial system Box 3.3</vt:lpstr>
      <vt:lpstr>3 The financial system Box 3.4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5 Monetary and financial stability policies</vt:lpstr>
      <vt:lpstr>5 Monetary and financial stability policies</vt:lpstr>
      <vt:lpstr>6 Foreign debt position</vt:lpstr>
      <vt:lpstr>6 Foreign debt position</vt:lpstr>
      <vt:lpstr>6 Foreign debt position</vt:lpstr>
      <vt:lpstr>6 Foreign debt position</vt:lpstr>
      <vt:lpstr>6 Foreign debt position</vt:lpstr>
      <vt:lpstr>6 Foreign debt position</vt:lpstr>
      <vt:lpstr>6 Foreign debt position Box 6.1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151</cp:revision>
  <dcterms:created xsi:type="dcterms:W3CDTF">2006-03-23T10:35:51Z</dcterms:created>
  <dcterms:modified xsi:type="dcterms:W3CDTF">2012-10-11T11:14:13Z</dcterms:modified>
</cp:coreProperties>
</file>